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82" r:id="rId3"/>
    <p:sldMasterId id="2147483688" r:id="rId4"/>
    <p:sldMasterId id="2147483707" r:id="rId5"/>
    <p:sldMasterId id="2147483710" r:id="rId6"/>
    <p:sldMasterId id="2147483727" r:id="rId7"/>
    <p:sldMasterId id="2147483739" r:id="rId8"/>
    <p:sldMasterId id="2147483744" r:id="rId9"/>
  </p:sldMasterIdLst>
  <p:notesMasterIdLst>
    <p:notesMasterId r:id="rId85"/>
  </p:notesMasterIdLst>
  <p:sldIdLst>
    <p:sldId id="590" r:id="rId10"/>
    <p:sldId id="258" r:id="rId11"/>
    <p:sldId id="586" r:id="rId12"/>
    <p:sldId id="257" r:id="rId13"/>
    <p:sldId id="271" r:id="rId14"/>
    <p:sldId id="489" r:id="rId15"/>
    <p:sldId id="490" r:id="rId16"/>
    <p:sldId id="301" r:id="rId17"/>
    <p:sldId id="592" r:id="rId18"/>
    <p:sldId id="421" r:id="rId19"/>
    <p:sldId id="270" r:id="rId20"/>
    <p:sldId id="591" r:id="rId21"/>
    <p:sldId id="593" r:id="rId22"/>
    <p:sldId id="292" r:id="rId23"/>
    <p:sldId id="285" r:id="rId24"/>
    <p:sldId id="286" r:id="rId25"/>
    <p:sldId id="595" r:id="rId26"/>
    <p:sldId id="293" r:id="rId27"/>
    <p:sldId id="309" r:id="rId28"/>
    <p:sldId id="353" r:id="rId29"/>
    <p:sldId id="298" r:id="rId30"/>
    <p:sldId id="294" r:id="rId31"/>
    <p:sldId id="422" r:id="rId32"/>
    <p:sldId id="295" r:id="rId33"/>
    <p:sldId id="296" r:id="rId34"/>
    <p:sldId id="596" r:id="rId35"/>
    <p:sldId id="597" r:id="rId36"/>
    <p:sldId id="603" r:id="rId37"/>
    <p:sldId id="303" r:id="rId38"/>
    <p:sldId id="598" r:id="rId39"/>
    <p:sldId id="479" r:id="rId40"/>
    <p:sldId id="299" r:id="rId41"/>
    <p:sldId id="478" r:id="rId42"/>
    <p:sldId id="481" r:id="rId43"/>
    <p:sldId id="599" r:id="rId44"/>
    <p:sldId id="351" r:id="rId45"/>
    <p:sldId id="600" r:id="rId46"/>
    <p:sldId id="601" r:id="rId47"/>
    <p:sldId id="291" r:id="rId48"/>
    <p:sldId id="304" r:id="rId49"/>
    <p:sldId id="494" r:id="rId50"/>
    <p:sldId id="311" r:id="rId51"/>
    <p:sldId id="313" r:id="rId52"/>
    <p:sldId id="314" r:id="rId53"/>
    <p:sldId id="315" r:id="rId54"/>
    <p:sldId id="491" r:id="rId55"/>
    <p:sldId id="256" r:id="rId56"/>
    <p:sldId id="305" r:id="rId57"/>
    <p:sldId id="485" r:id="rId58"/>
    <p:sldId id="484" r:id="rId59"/>
    <p:sldId id="306" r:id="rId60"/>
    <p:sldId id="499" r:id="rId61"/>
    <p:sldId id="307" r:id="rId62"/>
    <p:sldId id="602" r:id="rId63"/>
    <p:sldId id="308" r:id="rId64"/>
    <p:sldId id="488" r:id="rId65"/>
    <p:sldId id="280" r:id="rId66"/>
    <p:sldId id="1261" r:id="rId67"/>
    <p:sldId id="281" r:id="rId68"/>
    <p:sldId id="283" r:id="rId69"/>
    <p:sldId id="282" r:id="rId70"/>
    <p:sldId id="284" r:id="rId71"/>
    <p:sldId id="1250" r:id="rId72"/>
    <p:sldId id="274" r:id="rId73"/>
    <p:sldId id="1251" r:id="rId74"/>
    <p:sldId id="1252" r:id="rId75"/>
    <p:sldId id="1253" r:id="rId76"/>
    <p:sldId id="1254" r:id="rId77"/>
    <p:sldId id="1255" r:id="rId78"/>
    <p:sldId id="1256" r:id="rId79"/>
    <p:sldId id="1257" r:id="rId80"/>
    <p:sldId id="1258" r:id="rId81"/>
    <p:sldId id="1259" r:id="rId82"/>
    <p:sldId id="1260" r:id="rId83"/>
    <p:sldId id="28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8"/>
    <a:srgbClr val="FFDF10"/>
    <a:srgbClr val="920F1D"/>
    <a:srgbClr val="E6E6E6"/>
    <a:srgbClr val="FFF5DD"/>
    <a:srgbClr val="D88F0E"/>
    <a:srgbClr val="E7AE7F"/>
    <a:srgbClr val="78AEBB"/>
    <a:srgbClr val="FFDF12"/>
    <a:srgbClr val="FB6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4B1CAD-8CFB-458C-93C6-A055D84521EB}" v="17" dt="2023-02-06T01:10:57.486"/>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3034" autoAdjust="0"/>
  </p:normalViewPr>
  <p:slideViewPr>
    <p:cSldViewPr showGuides="1">
      <p:cViewPr varScale="1">
        <p:scale>
          <a:sx n="104" d="100"/>
          <a:sy n="104" d="100"/>
        </p:scale>
        <p:origin x="864"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microsoft.com/office/2016/11/relationships/changesInfo" Target="changesInfos/changesInfo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Ũ NGỌC QUANG" userId="23fcd8bb9e19aa0b" providerId="LiveId" clId="{C54B1CAD-8CFB-458C-93C6-A055D84521EB}"/>
    <pc:docChg chg="undo custSel addSld delSld modSld sldOrd">
      <pc:chgData name="VŨ NGỌC QUANG" userId="23fcd8bb9e19aa0b" providerId="LiveId" clId="{C54B1CAD-8CFB-458C-93C6-A055D84521EB}" dt="2023-02-06T12:21:19.493" v="3774" actId="14100"/>
      <pc:docMkLst>
        <pc:docMk/>
      </pc:docMkLst>
      <pc:sldChg chg="delSp modSp mod">
        <pc:chgData name="VŨ NGỌC QUANG" userId="23fcd8bb9e19aa0b" providerId="LiveId" clId="{C54B1CAD-8CFB-458C-93C6-A055D84521EB}" dt="2023-02-06T01:20:39.423" v="1574" actId="1076"/>
        <pc:sldMkLst>
          <pc:docMk/>
          <pc:sldMk cId="2817079516" sldId="256"/>
        </pc:sldMkLst>
        <pc:spChg chg="mod">
          <ac:chgData name="VŨ NGỌC QUANG" userId="23fcd8bb9e19aa0b" providerId="LiveId" clId="{C54B1CAD-8CFB-458C-93C6-A055D84521EB}" dt="2023-02-06T01:20:39.423" v="1574" actId="1076"/>
          <ac:spMkLst>
            <pc:docMk/>
            <pc:sldMk cId="2817079516" sldId="256"/>
            <ac:spMk id="7" creationId="{510ED868-CE9C-4F10-AE94-4F1D6AAD044B}"/>
          </ac:spMkLst>
        </pc:spChg>
        <pc:spChg chg="del">
          <ac:chgData name="VŨ NGỌC QUANG" userId="23fcd8bb9e19aa0b" providerId="LiveId" clId="{C54B1CAD-8CFB-458C-93C6-A055D84521EB}" dt="2023-02-06T01:20:30.594" v="1572" actId="478"/>
          <ac:spMkLst>
            <pc:docMk/>
            <pc:sldMk cId="2817079516" sldId="256"/>
            <ac:spMk id="8" creationId="{46E134D2-8ECE-4013-B694-1975C836C0D8}"/>
          </ac:spMkLst>
        </pc:spChg>
      </pc:sldChg>
      <pc:sldChg chg="delSp modSp mod ord">
        <pc:chgData name="VŨ NGỌC QUANG" userId="23fcd8bb9e19aa0b" providerId="LiveId" clId="{C54B1CAD-8CFB-458C-93C6-A055D84521EB}" dt="2023-02-06T12:17:12.764" v="3738" actId="1076"/>
        <pc:sldMkLst>
          <pc:docMk/>
          <pc:sldMk cId="2537120586" sldId="270"/>
        </pc:sldMkLst>
        <pc:spChg chg="del">
          <ac:chgData name="VŨ NGỌC QUANG" userId="23fcd8bb9e19aa0b" providerId="LiveId" clId="{C54B1CAD-8CFB-458C-93C6-A055D84521EB}" dt="2023-02-06T12:17:09.735" v="3737" actId="478"/>
          <ac:spMkLst>
            <pc:docMk/>
            <pc:sldMk cId="2537120586" sldId="270"/>
            <ac:spMk id="29" creationId="{E3976DBD-2F5F-4AED-997C-5C5BF30E3414}"/>
          </ac:spMkLst>
        </pc:spChg>
        <pc:spChg chg="mod">
          <ac:chgData name="VŨ NGỌC QUANG" userId="23fcd8bb9e19aa0b" providerId="LiveId" clId="{C54B1CAD-8CFB-458C-93C6-A055D84521EB}" dt="2023-02-06T12:17:12.764" v="3738" actId="1076"/>
          <ac:spMkLst>
            <pc:docMk/>
            <pc:sldMk cId="2537120586" sldId="270"/>
            <ac:spMk id="36" creationId="{7AFF59E8-628E-4A6E-990B-A63F8F93A303}"/>
          </ac:spMkLst>
        </pc:spChg>
        <pc:spChg chg="del">
          <ac:chgData name="VŨ NGỌC QUANG" userId="23fcd8bb9e19aa0b" providerId="LiveId" clId="{C54B1CAD-8CFB-458C-93C6-A055D84521EB}" dt="2023-02-06T12:17:08.297" v="3736" actId="478"/>
          <ac:spMkLst>
            <pc:docMk/>
            <pc:sldMk cId="2537120586" sldId="270"/>
            <ac:spMk id="37" creationId="{C4A6EB67-8FF8-44C2-B33D-DEE55E6615F5}"/>
          </ac:spMkLst>
        </pc:spChg>
        <pc:grpChg chg="mod">
          <ac:chgData name="VŨ NGỌC QUANG" userId="23fcd8bb9e19aa0b" providerId="LiveId" clId="{C54B1CAD-8CFB-458C-93C6-A055D84521EB}" dt="2023-02-06T12:17:12.764" v="3738" actId="1076"/>
          <ac:grpSpMkLst>
            <pc:docMk/>
            <pc:sldMk cId="2537120586" sldId="270"/>
            <ac:grpSpMk id="34" creationId="{1290E670-63E4-4341-95EE-AEF5E82CE8E5}"/>
          </ac:grpSpMkLst>
        </pc:grpChg>
        <pc:picChg chg="mod">
          <ac:chgData name="VŨ NGỌC QUANG" userId="23fcd8bb9e19aa0b" providerId="LiveId" clId="{C54B1CAD-8CFB-458C-93C6-A055D84521EB}" dt="2023-02-06T12:17:12.764" v="3738" actId="1076"/>
          <ac:picMkLst>
            <pc:docMk/>
            <pc:sldMk cId="2537120586" sldId="270"/>
            <ac:picMk id="38" creationId="{11FB91A8-3E57-4CF4-B1B3-00225080FD0E}"/>
          </ac:picMkLst>
        </pc:picChg>
        <pc:picChg chg="del">
          <ac:chgData name="VŨ NGỌC QUANG" userId="23fcd8bb9e19aa0b" providerId="LiveId" clId="{C54B1CAD-8CFB-458C-93C6-A055D84521EB}" dt="2023-02-06T12:17:06.339" v="3735" actId="478"/>
          <ac:picMkLst>
            <pc:docMk/>
            <pc:sldMk cId="2537120586" sldId="270"/>
            <ac:picMk id="3080" creationId="{EE90A21F-718C-4FD6-929A-9F14A6870814}"/>
          </ac:picMkLst>
        </pc:picChg>
      </pc:sldChg>
      <pc:sldChg chg="addSp delSp modSp add del mod delAnim modAnim">
        <pc:chgData name="VŨ NGỌC QUANG" userId="23fcd8bb9e19aa0b" providerId="LiveId" clId="{C54B1CAD-8CFB-458C-93C6-A055D84521EB}" dt="2023-02-06T07:54:41.040" v="2925" actId="20577"/>
        <pc:sldMkLst>
          <pc:docMk/>
          <pc:sldMk cId="2208829736" sldId="274"/>
        </pc:sldMkLst>
        <pc:spChg chg="add mod">
          <ac:chgData name="VŨ NGỌC QUANG" userId="23fcd8bb9e19aa0b" providerId="LiveId" clId="{C54B1CAD-8CFB-458C-93C6-A055D84521EB}" dt="2023-02-06T07:54:38.245" v="2924" actId="1076"/>
          <ac:spMkLst>
            <pc:docMk/>
            <pc:sldMk cId="2208829736" sldId="274"/>
            <ac:spMk id="2" creationId="{3FACEA1B-693B-5157-E8AB-2E139DD175C1}"/>
          </ac:spMkLst>
        </pc:spChg>
        <pc:spChg chg="mod">
          <ac:chgData name="VŨ NGỌC QUANG" userId="23fcd8bb9e19aa0b" providerId="LiveId" clId="{C54B1CAD-8CFB-458C-93C6-A055D84521EB}" dt="2023-02-06T07:54:28.042" v="2923" actId="113"/>
          <ac:spMkLst>
            <pc:docMk/>
            <pc:sldMk cId="2208829736" sldId="274"/>
            <ac:spMk id="4" creationId="{0AA49F89-C07C-4394-BAF0-4797F03946A2}"/>
          </ac:spMkLst>
        </pc:spChg>
        <pc:spChg chg="mod">
          <ac:chgData name="VŨ NGỌC QUANG" userId="23fcd8bb9e19aa0b" providerId="LiveId" clId="{C54B1CAD-8CFB-458C-93C6-A055D84521EB}" dt="2023-02-06T07:52:17.557" v="2891" actId="1076"/>
          <ac:spMkLst>
            <pc:docMk/>
            <pc:sldMk cId="2208829736" sldId="274"/>
            <ac:spMk id="5" creationId="{44711BEE-8C1A-4987-8F7F-A31E051D7FFB}"/>
          </ac:spMkLst>
        </pc:spChg>
        <pc:spChg chg="mod">
          <ac:chgData name="VŨ NGỌC QUANG" userId="23fcd8bb9e19aa0b" providerId="LiveId" clId="{C54B1CAD-8CFB-458C-93C6-A055D84521EB}" dt="2023-02-06T07:52:22.557" v="2892" actId="1076"/>
          <ac:spMkLst>
            <pc:docMk/>
            <pc:sldMk cId="2208829736" sldId="274"/>
            <ac:spMk id="6" creationId="{B5140DE6-1845-4D23-B6D5-A10A9ADE8BD5}"/>
          </ac:spMkLst>
        </pc:spChg>
        <pc:spChg chg="mod">
          <ac:chgData name="VŨ NGỌC QUANG" userId="23fcd8bb9e19aa0b" providerId="LiveId" clId="{C54B1CAD-8CFB-458C-93C6-A055D84521EB}" dt="2023-02-06T07:54:41.040" v="2925" actId="20577"/>
          <ac:spMkLst>
            <pc:docMk/>
            <pc:sldMk cId="2208829736" sldId="274"/>
            <ac:spMk id="8" creationId="{EC31C3EF-FC35-4666-BB40-8EF9BCF912E8}"/>
          </ac:spMkLst>
        </pc:spChg>
        <pc:spChg chg="del">
          <ac:chgData name="VŨ NGỌC QUANG" userId="23fcd8bb9e19aa0b" providerId="LiveId" clId="{C54B1CAD-8CFB-458C-93C6-A055D84521EB}" dt="2023-02-06T07:52:12.334" v="2890" actId="478"/>
          <ac:spMkLst>
            <pc:docMk/>
            <pc:sldMk cId="2208829736" sldId="274"/>
            <ac:spMk id="10" creationId="{28A29F3C-96D4-4547-B4CE-285B8AF147B3}"/>
          </ac:spMkLst>
        </pc:spChg>
      </pc:sldChg>
      <pc:sldChg chg="add del">
        <pc:chgData name="VŨ NGỌC QUANG" userId="23fcd8bb9e19aa0b" providerId="LiveId" clId="{C54B1CAD-8CFB-458C-93C6-A055D84521EB}" dt="2023-02-06T07:53:26.853" v="2908" actId="47"/>
        <pc:sldMkLst>
          <pc:docMk/>
          <pc:sldMk cId="718718422" sldId="275"/>
        </pc:sldMkLst>
      </pc:sldChg>
      <pc:sldChg chg="add del">
        <pc:chgData name="VŨ NGỌC QUANG" userId="23fcd8bb9e19aa0b" providerId="LiveId" clId="{C54B1CAD-8CFB-458C-93C6-A055D84521EB}" dt="2023-02-06T07:53:26.853" v="2908" actId="47"/>
        <pc:sldMkLst>
          <pc:docMk/>
          <pc:sldMk cId="1691271674" sldId="276"/>
        </pc:sldMkLst>
      </pc:sldChg>
      <pc:sldChg chg="add del">
        <pc:chgData name="VŨ NGỌC QUANG" userId="23fcd8bb9e19aa0b" providerId="LiveId" clId="{C54B1CAD-8CFB-458C-93C6-A055D84521EB}" dt="2023-02-06T07:53:26.853" v="2908" actId="47"/>
        <pc:sldMkLst>
          <pc:docMk/>
          <pc:sldMk cId="926153500" sldId="277"/>
        </pc:sldMkLst>
      </pc:sldChg>
      <pc:sldChg chg="del">
        <pc:chgData name="VŨ NGỌC QUANG" userId="23fcd8bb9e19aa0b" providerId="LiveId" clId="{C54B1CAD-8CFB-458C-93C6-A055D84521EB}" dt="2023-02-06T09:03:30.573" v="3525" actId="2696"/>
        <pc:sldMkLst>
          <pc:docMk/>
          <pc:sldMk cId="2429362176" sldId="278"/>
        </pc:sldMkLst>
      </pc:sldChg>
      <pc:sldChg chg="add del">
        <pc:chgData name="VŨ NGỌC QUANG" userId="23fcd8bb9e19aa0b" providerId="LiveId" clId="{C54B1CAD-8CFB-458C-93C6-A055D84521EB}" dt="2023-02-06T07:53:26.853" v="2908" actId="47"/>
        <pc:sldMkLst>
          <pc:docMk/>
          <pc:sldMk cId="238515378" sldId="279"/>
        </pc:sldMkLst>
      </pc:sldChg>
      <pc:sldChg chg="ord">
        <pc:chgData name="VŨ NGỌC QUANG" userId="23fcd8bb9e19aa0b" providerId="LiveId" clId="{C54B1CAD-8CFB-458C-93C6-A055D84521EB}" dt="2023-02-06T08:11:17.858" v="3201"/>
        <pc:sldMkLst>
          <pc:docMk/>
          <pc:sldMk cId="2059871056" sldId="280"/>
        </pc:sldMkLst>
      </pc:sldChg>
      <pc:sldChg chg="ord">
        <pc:chgData name="VŨ NGỌC QUANG" userId="23fcd8bb9e19aa0b" providerId="LiveId" clId="{C54B1CAD-8CFB-458C-93C6-A055D84521EB}" dt="2023-02-06T08:11:17.858" v="3201"/>
        <pc:sldMkLst>
          <pc:docMk/>
          <pc:sldMk cId="1954803613" sldId="281"/>
        </pc:sldMkLst>
      </pc:sldChg>
      <pc:sldChg chg="ord">
        <pc:chgData name="VŨ NGỌC QUANG" userId="23fcd8bb9e19aa0b" providerId="LiveId" clId="{C54B1CAD-8CFB-458C-93C6-A055D84521EB}" dt="2023-02-06T08:11:17.858" v="3201"/>
        <pc:sldMkLst>
          <pc:docMk/>
          <pc:sldMk cId="2365824977" sldId="282"/>
        </pc:sldMkLst>
      </pc:sldChg>
      <pc:sldChg chg="ord">
        <pc:chgData name="VŨ NGỌC QUANG" userId="23fcd8bb9e19aa0b" providerId="LiveId" clId="{C54B1CAD-8CFB-458C-93C6-A055D84521EB}" dt="2023-02-06T08:11:17.858" v="3201"/>
        <pc:sldMkLst>
          <pc:docMk/>
          <pc:sldMk cId="1272433397" sldId="283"/>
        </pc:sldMkLst>
      </pc:sldChg>
      <pc:sldChg chg="ord">
        <pc:chgData name="VŨ NGỌC QUANG" userId="23fcd8bb9e19aa0b" providerId="LiveId" clId="{C54B1CAD-8CFB-458C-93C6-A055D84521EB}" dt="2023-02-06T08:11:17.858" v="3201"/>
        <pc:sldMkLst>
          <pc:docMk/>
          <pc:sldMk cId="504930245" sldId="284"/>
        </pc:sldMkLst>
      </pc:sldChg>
      <pc:sldChg chg="modSp mod">
        <pc:chgData name="VŨ NGỌC QUANG" userId="23fcd8bb9e19aa0b" providerId="LiveId" clId="{C54B1CAD-8CFB-458C-93C6-A055D84521EB}" dt="2023-02-06T09:03:48.674" v="3572" actId="20577"/>
        <pc:sldMkLst>
          <pc:docMk/>
          <pc:sldMk cId="3524388851" sldId="287"/>
        </pc:sldMkLst>
        <pc:spChg chg="mod">
          <ac:chgData name="VŨ NGỌC QUANG" userId="23fcd8bb9e19aa0b" providerId="LiveId" clId="{C54B1CAD-8CFB-458C-93C6-A055D84521EB}" dt="2023-02-06T09:03:48.674" v="3572" actId="20577"/>
          <ac:spMkLst>
            <pc:docMk/>
            <pc:sldMk cId="3524388851" sldId="287"/>
            <ac:spMk id="15" creationId="{279DC3B9-7315-4161-98E6-13D43BB0CA06}"/>
          </ac:spMkLst>
        </pc:spChg>
      </pc:sldChg>
      <pc:sldChg chg="addSp delSp modSp mod delAnim modAnim">
        <pc:chgData name="VŨ NGỌC QUANG" userId="23fcd8bb9e19aa0b" providerId="LiveId" clId="{C54B1CAD-8CFB-458C-93C6-A055D84521EB}" dt="2023-02-06T01:11:56.214" v="1474" actId="14100"/>
        <pc:sldMkLst>
          <pc:docMk/>
          <pc:sldMk cId="395176818" sldId="291"/>
        </pc:sldMkLst>
        <pc:spChg chg="del">
          <ac:chgData name="VŨ NGỌC QUANG" userId="23fcd8bb9e19aa0b" providerId="LiveId" clId="{C54B1CAD-8CFB-458C-93C6-A055D84521EB}" dt="2023-02-06T01:11:45.887" v="1470" actId="478"/>
          <ac:spMkLst>
            <pc:docMk/>
            <pc:sldMk cId="395176818" sldId="291"/>
            <ac:spMk id="88" creationId="{51541212-9F99-40A2-AB42-429741893E89}"/>
          </ac:spMkLst>
        </pc:spChg>
        <pc:spChg chg="mod">
          <ac:chgData name="VŨ NGỌC QUANG" userId="23fcd8bb9e19aa0b" providerId="LiveId" clId="{C54B1CAD-8CFB-458C-93C6-A055D84521EB}" dt="2023-02-06T01:11:56.214" v="1474" actId="14100"/>
          <ac:spMkLst>
            <pc:docMk/>
            <pc:sldMk cId="395176818" sldId="291"/>
            <ac:spMk id="93" creationId="{757B08EE-CD40-4DC5-BA01-33F5946F4B9B}"/>
          </ac:spMkLst>
        </pc:spChg>
        <pc:spChg chg="mod">
          <ac:chgData name="VŨ NGỌC QUANG" userId="23fcd8bb9e19aa0b" providerId="LiveId" clId="{C54B1CAD-8CFB-458C-93C6-A055D84521EB}" dt="2023-02-06T01:11:54.446" v="1473" actId="14100"/>
          <ac:spMkLst>
            <pc:docMk/>
            <pc:sldMk cId="395176818" sldId="291"/>
            <ac:spMk id="96" creationId="{8B1C48B9-98FE-44D9-BC74-FC76F80B76DB}"/>
          </ac:spMkLst>
        </pc:spChg>
        <pc:grpChg chg="del">
          <ac:chgData name="VŨ NGỌC QUANG" userId="23fcd8bb9e19aa0b" providerId="LiveId" clId="{C54B1CAD-8CFB-458C-93C6-A055D84521EB}" dt="2023-02-06T01:11:44.583" v="1469" actId="478"/>
          <ac:grpSpMkLst>
            <pc:docMk/>
            <pc:sldMk cId="395176818" sldId="291"/>
            <ac:grpSpMk id="87" creationId="{15CCDE73-559D-4323-B67E-AE9991A7C577}"/>
          </ac:grpSpMkLst>
        </pc:grpChg>
        <pc:grpChg chg="mod">
          <ac:chgData name="VŨ NGỌC QUANG" userId="23fcd8bb9e19aa0b" providerId="LiveId" clId="{C54B1CAD-8CFB-458C-93C6-A055D84521EB}" dt="2023-02-06T01:11:56.214" v="1474" actId="14100"/>
          <ac:grpSpMkLst>
            <pc:docMk/>
            <pc:sldMk cId="395176818" sldId="291"/>
            <ac:grpSpMk id="92" creationId="{00956543-F52C-436B-96F2-8AF41CAB7125}"/>
          </ac:grpSpMkLst>
        </pc:grpChg>
        <pc:grpChg chg="mod">
          <ac:chgData name="VŨ NGỌC QUANG" userId="23fcd8bb9e19aa0b" providerId="LiveId" clId="{C54B1CAD-8CFB-458C-93C6-A055D84521EB}" dt="2023-02-06T01:11:54.446" v="1473" actId="14100"/>
          <ac:grpSpMkLst>
            <pc:docMk/>
            <pc:sldMk cId="395176818" sldId="291"/>
            <ac:grpSpMk id="95" creationId="{A94DA8A7-D68A-49F4-AEC0-FD1A5D494BB8}"/>
          </ac:grpSpMkLst>
        </pc:grpChg>
        <pc:picChg chg="add mod">
          <ac:chgData name="VŨ NGỌC QUANG" userId="23fcd8bb9e19aa0b" providerId="LiveId" clId="{C54B1CAD-8CFB-458C-93C6-A055D84521EB}" dt="2023-02-06T01:11:50.046" v="1472" actId="1076"/>
          <ac:picMkLst>
            <pc:docMk/>
            <pc:sldMk cId="395176818" sldId="291"/>
            <ac:picMk id="2" creationId="{DCE623F3-3F3C-3472-841B-E6B2CAC88A5B}"/>
          </ac:picMkLst>
        </pc:picChg>
        <pc:picChg chg="mod">
          <ac:chgData name="VŨ NGỌC QUANG" userId="23fcd8bb9e19aa0b" providerId="LiveId" clId="{C54B1CAD-8CFB-458C-93C6-A055D84521EB}" dt="2023-02-06T01:11:56.214" v="1474" actId="14100"/>
          <ac:picMkLst>
            <pc:docMk/>
            <pc:sldMk cId="395176818" sldId="291"/>
            <ac:picMk id="94" creationId="{6A730433-3CD2-496B-B9A2-7670037DFAA5}"/>
          </ac:picMkLst>
        </pc:picChg>
        <pc:picChg chg="mod">
          <ac:chgData name="VŨ NGỌC QUANG" userId="23fcd8bb9e19aa0b" providerId="LiveId" clId="{C54B1CAD-8CFB-458C-93C6-A055D84521EB}" dt="2023-02-06T01:11:54.446" v="1473" actId="14100"/>
          <ac:picMkLst>
            <pc:docMk/>
            <pc:sldMk cId="395176818" sldId="291"/>
            <ac:picMk id="97" creationId="{BDBC072B-04E4-4F8E-A70D-DF4647CD3E85}"/>
          </ac:picMkLst>
        </pc:picChg>
      </pc:sldChg>
      <pc:sldChg chg="addSp delSp modSp mod modAnim">
        <pc:chgData name="VŨ NGỌC QUANG" userId="23fcd8bb9e19aa0b" providerId="LiveId" clId="{C54B1CAD-8CFB-458C-93C6-A055D84521EB}" dt="2023-02-06T08:24:19.555" v="3250"/>
        <pc:sldMkLst>
          <pc:docMk/>
          <pc:sldMk cId="3153463664" sldId="292"/>
        </pc:sldMkLst>
        <pc:spChg chg="mod">
          <ac:chgData name="VŨ NGỌC QUANG" userId="23fcd8bb9e19aa0b" providerId="LiveId" clId="{C54B1CAD-8CFB-458C-93C6-A055D84521EB}" dt="2023-02-06T01:10:04.878" v="1462" actId="1076"/>
          <ac:spMkLst>
            <pc:docMk/>
            <pc:sldMk cId="3153463664" sldId="292"/>
            <ac:spMk id="36" creationId="{7AFF59E8-628E-4A6E-990B-A63F8F93A303}"/>
          </ac:spMkLst>
        </pc:spChg>
        <pc:grpChg chg="mod">
          <ac:chgData name="VŨ NGỌC QUANG" userId="23fcd8bb9e19aa0b" providerId="LiveId" clId="{C54B1CAD-8CFB-458C-93C6-A055D84521EB}" dt="2023-02-06T01:10:04.878" v="1462" actId="1076"/>
          <ac:grpSpMkLst>
            <pc:docMk/>
            <pc:sldMk cId="3153463664" sldId="292"/>
            <ac:grpSpMk id="34" creationId="{1290E670-63E4-4341-95EE-AEF5E82CE8E5}"/>
          </ac:grpSpMkLst>
        </pc:grpChg>
        <pc:picChg chg="add mod">
          <ac:chgData name="VŨ NGỌC QUANG" userId="23fcd8bb9e19aa0b" providerId="LiveId" clId="{C54B1CAD-8CFB-458C-93C6-A055D84521EB}" dt="2023-02-06T01:09:59.862" v="1460" actId="14100"/>
          <ac:picMkLst>
            <pc:docMk/>
            <pc:sldMk cId="3153463664" sldId="292"/>
            <ac:picMk id="2" creationId="{1C9BCCE4-5FA6-4A21-0840-7878DFE8DABA}"/>
          </ac:picMkLst>
        </pc:picChg>
        <pc:picChg chg="add mod">
          <ac:chgData name="VŨ NGỌC QUANG" userId="23fcd8bb9e19aa0b" providerId="LiveId" clId="{C54B1CAD-8CFB-458C-93C6-A055D84521EB}" dt="2023-02-06T01:09:54.101" v="1458" actId="1076"/>
          <ac:picMkLst>
            <pc:docMk/>
            <pc:sldMk cId="3153463664" sldId="292"/>
            <ac:picMk id="3" creationId="{189FF31D-9D8E-28A3-40A2-DD0BEB4C6BC3}"/>
          </ac:picMkLst>
        </pc:picChg>
        <pc:picChg chg="mod">
          <ac:chgData name="VŨ NGỌC QUANG" userId="23fcd8bb9e19aa0b" providerId="LiveId" clId="{C54B1CAD-8CFB-458C-93C6-A055D84521EB}" dt="2023-02-06T01:10:04.878" v="1462" actId="1076"/>
          <ac:picMkLst>
            <pc:docMk/>
            <pc:sldMk cId="3153463664" sldId="292"/>
            <ac:picMk id="38" creationId="{11FB91A8-3E57-4CF4-B1B3-00225080FD0E}"/>
          </ac:picMkLst>
        </pc:picChg>
        <pc:picChg chg="del">
          <ac:chgData name="VŨ NGỌC QUANG" userId="23fcd8bb9e19aa0b" providerId="LiveId" clId="{C54B1CAD-8CFB-458C-93C6-A055D84521EB}" dt="2023-02-06T01:08:51.755" v="1375" actId="478"/>
          <ac:picMkLst>
            <pc:docMk/>
            <pc:sldMk cId="3153463664" sldId="292"/>
            <ac:picMk id="2050" creationId="{A5A0EE1F-8700-4C50-A0A0-FB5D1CE964A3}"/>
          </ac:picMkLst>
        </pc:picChg>
      </pc:sldChg>
      <pc:sldChg chg="modAnim">
        <pc:chgData name="VŨ NGỌC QUANG" userId="23fcd8bb9e19aa0b" providerId="LiveId" clId="{C54B1CAD-8CFB-458C-93C6-A055D84521EB}" dt="2023-02-06T05:48:30.011" v="1768"/>
        <pc:sldMkLst>
          <pc:docMk/>
          <pc:sldMk cId="2064173012" sldId="293"/>
        </pc:sldMkLst>
      </pc:sldChg>
      <pc:sldChg chg="addSp modSp mod modAnim modNotesTx">
        <pc:chgData name="VŨ NGỌC QUANG" userId="23fcd8bb9e19aa0b" providerId="LiveId" clId="{C54B1CAD-8CFB-458C-93C6-A055D84521EB}" dt="2023-02-05T13:56:49.191" v="406"/>
        <pc:sldMkLst>
          <pc:docMk/>
          <pc:sldMk cId="1029152549" sldId="294"/>
        </pc:sldMkLst>
        <pc:spChg chg="mod">
          <ac:chgData name="VŨ NGỌC QUANG" userId="23fcd8bb9e19aa0b" providerId="LiveId" clId="{C54B1CAD-8CFB-458C-93C6-A055D84521EB}" dt="2023-02-05T13:46:10.150" v="404" actId="1076"/>
          <ac:spMkLst>
            <pc:docMk/>
            <pc:sldMk cId="1029152549" sldId="294"/>
            <ac:spMk id="10" creationId="{52947973-C16B-59D8-5A76-02676F890574}"/>
          </ac:spMkLst>
        </pc:spChg>
        <pc:spChg chg="mod">
          <ac:chgData name="VŨ NGỌC QUANG" userId="23fcd8bb9e19aa0b" providerId="LiveId" clId="{C54B1CAD-8CFB-458C-93C6-A055D84521EB}" dt="2023-02-05T13:21:51.105" v="83" actId="207"/>
          <ac:spMkLst>
            <pc:docMk/>
            <pc:sldMk cId="1029152549" sldId="294"/>
            <ac:spMk id="36" creationId="{7AFF59E8-628E-4A6E-990B-A63F8F93A303}"/>
          </ac:spMkLst>
        </pc:spChg>
        <pc:grpChg chg="mod">
          <ac:chgData name="VŨ NGỌC QUANG" userId="23fcd8bb9e19aa0b" providerId="LiveId" clId="{C54B1CAD-8CFB-458C-93C6-A055D84521EB}" dt="2023-02-05T13:46:10.150" v="404" actId="1076"/>
          <ac:grpSpMkLst>
            <pc:docMk/>
            <pc:sldMk cId="1029152549" sldId="294"/>
            <ac:grpSpMk id="9" creationId="{71D3140C-AD52-1961-AE89-4DC443F02FA8}"/>
          </ac:grpSpMkLst>
        </pc:grpChg>
        <pc:grpChg chg="mod">
          <ac:chgData name="VŨ NGỌC QUANG" userId="23fcd8bb9e19aa0b" providerId="LiveId" clId="{C54B1CAD-8CFB-458C-93C6-A055D84521EB}" dt="2023-02-05T13:01:33.725" v="23" actId="1076"/>
          <ac:grpSpMkLst>
            <pc:docMk/>
            <pc:sldMk cId="1029152549" sldId="294"/>
            <ac:grpSpMk id="34" creationId="{1290E670-63E4-4341-95EE-AEF5E82CE8E5}"/>
          </ac:grpSpMkLst>
        </pc:grpChg>
        <pc:picChg chg="add mod">
          <ac:chgData name="VŨ NGỌC QUANG" userId="23fcd8bb9e19aa0b" providerId="LiveId" clId="{C54B1CAD-8CFB-458C-93C6-A055D84521EB}" dt="2023-02-05T13:01:35.637" v="24" actId="1076"/>
          <ac:picMkLst>
            <pc:docMk/>
            <pc:sldMk cId="1029152549" sldId="294"/>
            <ac:picMk id="3" creationId="{75940F12-EFBC-9E11-9B50-5CB6E2044F4B}"/>
          </ac:picMkLst>
        </pc:picChg>
        <pc:picChg chg="mod">
          <ac:chgData name="VŨ NGỌC QUANG" userId="23fcd8bb9e19aa0b" providerId="LiveId" clId="{C54B1CAD-8CFB-458C-93C6-A055D84521EB}" dt="2023-02-05T13:46:10.150" v="404" actId="1076"/>
          <ac:picMkLst>
            <pc:docMk/>
            <pc:sldMk cId="1029152549" sldId="294"/>
            <ac:picMk id="11" creationId="{A9C95316-7BB4-9369-1301-BABB0867CAD4}"/>
          </ac:picMkLst>
        </pc:picChg>
        <pc:picChg chg="mod">
          <ac:chgData name="VŨ NGỌC QUANG" userId="23fcd8bb9e19aa0b" providerId="LiveId" clId="{C54B1CAD-8CFB-458C-93C6-A055D84521EB}" dt="2023-02-05T13:01:33.725" v="23" actId="1076"/>
          <ac:picMkLst>
            <pc:docMk/>
            <pc:sldMk cId="1029152549" sldId="294"/>
            <ac:picMk id="38" creationId="{11FB91A8-3E57-4CF4-B1B3-00225080FD0E}"/>
          </ac:picMkLst>
        </pc:picChg>
      </pc:sldChg>
      <pc:sldChg chg="addSp delSp modSp mod modAnim">
        <pc:chgData name="VŨ NGỌC QUANG" userId="23fcd8bb9e19aa0b" providerId="LiveId" clId="{C54B1CAD-8CFB-458C-93C6-A055D84521EB}" dt="2023-02-05T13:24:30.270" v="95" actId="1076"/>
        <pc:sldMkLst>
          <pc:docMk/>
          <pc:sldMk cId="48966710" sldId="295"/>
        </pc:sldMkLst>
        <pc:spChg chg="mod">
          <ac:chgData name="VŨ NGỌC QUANG" userId="23fcd8bb9e19aa0b" providerId="LiveId" clId="{C54B1CAD-8CFB-458C-93C6-A055D84521EB}" dt="2023-02-05T13:24:26.942" v="93" actId="1076"/>
          <ac:spMkLst>
            <pc:docMk/>
            <pc:sldMk cId="48966710" sldId="295"/>
            <ac:spMk id="2" creationId="{548A882D-3A70-4338-9624-232ED91577E4}"/>
          </ac:spMkLst>
        </pc:spChg>
        <pc:spChg chg="mod">
          <ac:chgData name="VŨ NGỌC QUANG" userId="23fcd8bb9e19aa0b" providerId="LiveId" clId="{C54B1CAD-8CFB-458C-93C6-A055D84521EB}" dt="2023-02-05T13:24:26.942" v="93" actId="1076"/>
          <ac:spMkLst>
            <pc:docMk/>
            <pc:sldMk cId="48966710" sldId="295"/>
            <ac:spMk id="18" creationId="{7F7D5DB0-A78B-455F-885C-DFF2773A1FB8}"/>
          </ac:spMkLst>
        </pc:spChg>
        <pc:spChg chg="mod">
          <ac:chgData name="VŨ NGỌC QUANG" userId="23fcd8bb9e19aa0b" providerId="LiveId" clId="{C54B1CAD-8CFB-458C-93C6-A055D84521EB}" dt="2023-02-05T13:24:26.942" v="93" actId="1076"/>
          <ac:spMkLst>
            <pc:docMk/>
            <pc:sldMk cId="48966710" sldId="295"/>
            <ac:spMk id="19" creationId="{7FB9F9E5-47EF-4D88-B27D-EE9D50B84201}"/>
          </ac:spMkLst>
        </pc:spChg>
        <pc:spChg chg="mod">
          <ac:chgData name="VŨ NGỌC QUANG" userId="23fcd8bb9e19aa0b" providerId="LiveId" clId="{C54B1CAD-8CFB-458C-93C6-A055D84521EB}" dt="2023-02-05T13:24:26.942" v="93" actId="1076"/>
          <ac:spMkLst>
            <pc:docMk/>
            <pc:sldMk cId="48966710" sldId="295"/>
            <ac:spMk id="20" creationId="{D396F24F-6D11-406B-B628-9E77F8026A72}"/>
          </ac:spMkLst>
        </pc:spChg>
        <pc:spChg chg="mod">
          <ac:chgData name="VŨ NGỌC QUANG" userId="23fcd8bb9e19aa0b" providerId="LiveId" clId="{C54B1CAD-8CFB-458C-93C6-A055D84521EB}" dt="2023-02-05T13:20:54.654" v="76" actId="1076"/>
          <ac:spMkLst>
            <pc:docMk/>
            <pc:sldMk cId="48966710" sldId="295"/>
            <ac:spMk id="36" creationId="{7AFF59E8-628E-4A6E-990B-A63F8F93A303}"/>
          </ac:spMkLst>
        </pc:spChg>
        <pc:grpChg chg="mod">
          <ac:chgData name="VŨ NGỌC QUANG" userId="23fcd8bb9e19aa0b" providerId="LiveId" clId="{C54B1CAD-8CFB-458C-93C6-A055D84521EB}" dt="2023-02-05T13:24:26.942" v="93" actId="1076"/>
          <ac:grpSpMkLst>
            <pc:docMk/>
            <pc:sldMk cId="48966710" sldId="295"/>
            <ac:grpSpMk id="4" creationId="{3504151E-2573-4112-A421-95D9A9FCB345}"/>
          </ac:grpSpMkLst>
        </pc:grpChg>
        <pc:grpChg chg="mod">
          <ac:chgData name="VŨ NGỌC QUANG" userId="23fcd8bb9e19aa0b" providerId="LiveId" clId="{C54B1CAD-8CFB-458C-93C6-A055D84521EB}" dt="2023-02-05T13:20:54.654" v="76" actId="1076"/>
          <ac:grpSpMkLst>
            <pc:docMk/>
            <pc:sldMk cId="48966710" sldId="295"/>
            <ac:grpSpMk id="34" creationId="{1290E670-63E4-4341-95EE-AEF5E82CE8E5}"/>
          </ac:grpSpMkLst>
        </pc:grpChg>
        <pc:picChg chg="add mod">
          <ac:chgData name="VŨ NGỌC QUANG" userId="23fcd8bb9e19aa0b" providerId="LiveId" clId="{C54B1CAD-8CFB-458C-93C6-A055D84521EB}" dt="2023-02-05T13:24:30.270" v="95" actId="1076"/>
          <ac:picMkLst>
            <pc:docMk/>
            <pc:sldMk cId="48966710" sldId="295"/>
            <ac:picMk id="3" creationId="{1803EA74-F5EB-2037-676E-A06200A68AA1}"/>
          </ac:picMkLst>
        </pc:picChg>
        <pc:picChg chg="mod">
          <ac:chgData name="VŨ NGỌC QUANG" userId="23fcd8bb9e19aa0b" providerId="LiveId" clId="{C54B1CAD-8CFB-458C-93C6-A055D84521EB}" dt="2023-02-05T13:20:54.654" v="76" actId="1076"/>
          <ac:picMkLst>
            <pc:docMk/>
            <pc:sldMk cId="48966710" sldId="295"/>
            <ac:picMk id="38" creationId="{11FB91A8-3E57-4CF4-B1B3-00225080FD0E}"/>
          </ac:picMkLst>
        </pc:picChg>
        <pc:picChg chg="mod">
          <ac:chgData name="VŨ NGỌC QUANG" userId="23fcd8bb9e19aa0b" providerId="LiveId" clId="{C54B1CAD-8CFB-458C-93C6-A055D84521EB}" dt="2023-02-05T13:24:26.942" v="93" actId="1076"/>
          <ac:picMkLst>
            <pc:docMk/>
            <pc:sldMk cId="48966710" sldId="295"/>
            <ac:picMk id="22530" creationId="{3215AC91-E6D1-47FE-94EC-145E02C4CD1B}"/>
          </ac:picMkLst>
        </pc:picChg>
        <pc:picChg chg="del">
          <ac:chgData name="VŨ NGỌC QUANG" userId="23fcd8bb9e19aa0b" providerId="LiveId" clId="{C54B1CAD-8CFB-458C-93C6-A055D84521EB}" dt="2023-02-05T13:16:32.641" v="66" actId="478"/>
          <ac:picMkLst>
            <pc:docMk/>
            <pc:sldMk cId="48966710" sldId="295"/>
            <ac:picMk id="22534" creationId="{B2CA9C3B-76B7-4A83-AA70-EA0CCE4B5ECD}"/>
          </ac:picMkLst>
        </pc:picChg>
      </pc:sldChg>
      <pc:sldChg chg="addSp delSp modSp mod delAnim modAnim">
        <pc:chgData name="VŨ NGỌC QUANG" userId="23fcd8bb9e19aa0b" providerId="LiveId" clId="{C54B1CAD-8CFB-458C-93C6-A055D84521EB}" dt="2023-02-05T13:24:42.109" v="98" actId="1076"/>
        <pc:sldMkLst>
          <pc:docMk/>
          <pc:sldMk cId="513055453" sldId="296"/>
        </pc:sldMkLst>
        <pc:spChg chg="del">
          <ac:chgData name="VŨ NGỌC QUANG" userId="23fcd8bb9e19aa0b" providerId="LiveId" clId="{C54B1CAD-8CFB-458C-93C6-A055D84521EB}" dt="2023-02-05T13:20:38.441" v="72" actId="478"/>
          <ac:spMkLst>
            <pc:docMk/>
            <pc:sldMk cId="513055453" sldId="296"/>
            <ac:spMk id="2" creationId="{D461F260-FC8D-C02A-6515-A8C75A13B288}"/>
          </ac:spMkLst>
        </pc:spChg>
        <pc:spChg chg="mod">
          <ac:chgData name="VŨ NGỌC QUANG" userId="23fcd8bb9e19aa0b" providerId="LiveId" clId="{C54B1CAD-8CFB-458C-93C6-A055D84521EB}" dt="2023-02-05T13:20:46.965" v="74" actId="1076"/>
          <ac:spMkLst>
            <pc:docMk/>
            <pc:sldMk cId="513055453" sldId="296"/>
            <ac:spMk id="5" creationId="{FCB6A86D-8563-C1D0-C8CE-92C23BAF437C}"/>
          </ac:spMkLst>
        </pc:spChg>
        <pc:spChg chg="mod">
          <ac:chgData name="VŨ NGỌC QUANG" userId="23fcd8bb9e19aa0b" providerId="LiveId" clId="{C54B1CAD-8CFB-458C-93C6-A055D84521EB}" dt="2023-02-05T13:20:46.965" v="74" actId="1076"/>
          <ac:spMkLst>
            <pc:docMk/>
            <pc:sldMk cId="513055453" sldId="296"/>
            <ac:spMk id="6" creationId="{CC5A510E-2C58-A3FC-A33E-194E24395EEA}"/>
          </ac:spMkLst>
        </pc:spChg>
        <pc:spChg chg="mod">
          <ac:chgData name="VŨ NGỌC QUANG" userId="23fcd8bb9e19aa0b" providerId="LiveId" clId="{C54B1CAD-8CFB-458C-93C6-A055D84521EB}" dt="2023-02-05T13:20:46.965" v="74" actId="1076"/>
          <ac:spMkLst>
            <pc:docMk/>
            <pc:sldMk cId="513055453" sldId="296"/>
            <ac:spMk id="7" creationId="{A2379AEA-BBB3-8E40-128B-B942C64FE6E4}"/>
          </ac:spMkLst>
        </pc:spChg>
        <pc:spChg chg="mod">
          <ac:chgData name="VŨ NGỌC QUANG" userId="23fcd8bb9e19aa0b" providerId="LiveId" clId="{C54B1CAD-8CFB-458C-93C6-A055D84521EB}" dt="2023-02-05T13:20:46.965" v="74" actId="1076"/>
          <ac:spMkLst>
            <pc:docMk/>
            <pc:sldMk cId="513055453" sldId="296"/>
            <ac:spMk id="8" creationId="{8CC76B9E-7D68-858A-CAB7-6CB56F3B7930}"/>
          </ac:spMkLst>
        </pc:spChg>
        <pc:spChg chg="mod">
          <ac:chgData name="VŨ NGỌC QUANG" userId="23fcd8bb9e19aa0b" providerId="LiveId" clId="{C54B1CAD-8CFB-458C-93C6-A055D84521EB}" dt="2023-02-05T13:20:34.493" v="70" actId="1076"/>
          <ac:spMkLst>
            <pc:docMk/>
            <pc:sldMk cId="513055453" sldId="296"/>
            <ac:spMk id="11" creationId="{A4E62541-BADD-4614-A807-34ED7573CD00}"/>
          </ac:spMkLst>
        </pc:spChg>
        <pc:spChg chg="mod">
          <ac:chgData name="VŨ NGỌC QUANG" userId="23fcd8bb9e19aa0b" providerId="LiveId" clId="{C54B1CAD-8CFB-458C-93C6-A055D84521EB}" dt="2023-02-05T13:20:34.493" v="70" actId="1076"/>
          <ac:spMkLst>
            <pc:docMk/>
            <pc:sldMk cId="513055453" sldId="296"/>
            <ac:spMk id="12" creationId="{5FE8A035-9BBA-4B72-8F56-686DA9E3F131}"/>
          </ac:spMkLst>
        </pc:spChg>
        <pc:spChg chg="mod">
          <ac:chgData name="VŨ NGỌC QUANG" userId="23fcd8bb9e19aa0b" providerId="LiveId" clId="{C54B1CAD-8CFB-458C-93C6-A055D84521EB}" dt="2023-02-05T13:24:42.109" v="98" actId="1076"/>
          <ac:spMkLst>
            <pc:docMk/>
            <pc:sldMk cId="513055453" sldId="296"/>
            <ac:spMk id="15" creationId="{60388E64-64AA-74F3-A0F3-3CCA4538D11A}"/>
          </ac:spMkLst>
        </pc:spChg>
        <pc:spChg chg="mod">
          <ac:chgData name="VŨ NGỌC QUANG" userId="23fcd8bb9e19aa0b" providerId="LiveId" clId="{C54B1CAD-8CFB-458C-93C6-A055D84521EB}" dt="2023-02-05T13:24:42.109" v="98" actId="1076"/>
          <ac:spMkLst>
            <pc:docMk/>
            <pc:sldMk cId="513055453" sldId="296"/>
            <ac:spMk id="16" creationId="{4BB6A904-804C-31AD-06EA-D89D8B744454}"/>
          </ac:spMkLst>
        </pc:spChg>
        <pc:spChg chg="mod">
          <ac:chgData name="VŨ NGỌC QUANG" userId="23fcd8bb9e19aa0b" providerId="LiveId" clId="{C54B1CAD-8CFB-458C-93C6-A055D84521EB}" dt="2023-02-05T13:24:42.109" v="98" actId="1076"/>
          <ac:spMkLst>
            <pc:docMk/>
            <pc:sldMk cId="513055453" sldId="296"/>
            <ac:spMk id="17" creationId="{021C4823-E0CE-BEA7-9B8E-50946DD25025}"/>
          </ac:spMkLst>
        </pc:spChg>
        <pc:spChg chg="mod">
          <ac:chgData name="VŨ NGỌC QUANG" userId="23fcd8bb9e19aa0b" providerId="LiveId" clId="{C54B1CAD-8CFB-458C-93C6-A055D84521EB}" dt="2023-02-05T13:24:42.109" v="98" actId="1076"/>
          <ac:spMkLst>
            <pc:docMk/>
            <pc:sldMk cId="513055453" sldId="296"/>
            <ac:spMk id="18" creationId="{6A989C50-A803-5392-4120-F6A6CDEDD0AC}"/>
          </ac:spMkLst>
        </pc:spChg>
        <pc:spChg chg="mod">
          <ac:chgData name="VŨ NGỌC QUANG" userId="23fcd8bb9e19aa0b" providerId="LiveId" clId="{C54B1CAD-8CFB-458C-93C6-A055D84521EB}" dt="2023-02-05T13:21:11.064" v="79" actId="207"/>
          <ac:spMkLst>
            <pc:docMk/>
            <pc:sldMk cId="513055453" sldId="296"/>
            <ac:spMk id="36" creationId="{7AFF59E8-628E-4A6E-990B-A63F8F93A303}"/>
          </ac:spMkLst>
        </pc:spChg>
        <pc:grpChg chg="add del mod">
          <ac:chgData name="VŨ NGỌC QUANG" userId="23fcd8bb9e19aa0b" providerId="LiveId" clId="{C54B1CAD-8CFB-458C-93C6-A055D84521EB}" dt="2023-02-05T13:24:38.198" v="96" actId="478"/>
          <ac:grpSpMkLst>
            <pc:docMk/>
            <pc:sldMk cId="513055453" sldId="296"/>
            <ac:grpSpMk id="3" creationId="{01100BF3-9F63-4FB7-56E8-0D43054A5C2C}"/>
          </ac:grpSpMkLst>
        </pc:grpChg>
        <pc:grpChg chg="del mod">
          <ac:chgData name="VŨ NGỌC QUANG" userId="23fcd8bb9e19aa0b" providerId="LiveId" clId="{C54B1CAD-8CFB-458C-93C6-A055D84521EB}" dt="2023-02-05T13:20:36.092" v="71" actId="21"/>
          <ac:grpSpMkLst>
            <pc:docMk/>
            <pc:sldMk cId="513055453" sldId="296"/>
            <ac:grpSpMk id="9" creationId="{9929B748-4A82-4F08-BAE8-772E77259636}"/>
          </ac:grpSpMkLst>
        </pc:grpChg>
        <pc:grpChg chg="add mod">
          <ac:chgData name="VŨ NGỌC QUANG" userId="23fcd8bb9e19aa0b" providerId="LiveId" clId="{C54B1CAD-8CFB-458C-93C6-A055D84521EB}" dt="2023-02-05T13:24:42.109" v="98" actId="1076"/>
          <ac:grpSpMkLst>
            <pc:docMk/>
            <pc:sldMk cId="513055453" sldId="296"/>
            <ac:grpSpMk id="13" creationId="{38AB68D2-E44B-DDC8-C533-DBF168ACBE1C}"/>
          </ac:grpSpMkLst>
        </pc:grpChg>
        <pc:grpChg chg="mod">
          <ac:chgData name="VŨ NGỌC QUANG" userId="23fcd8bb9e19aa0b" providerId="LiveId" clId="{C54B1CAD-8CFB-458C-93C6-A055D84521EB}" dt="2023-02-05T13:16:01.141" v="65" actId="1076"/>
          <ac:grpSpMkLst>
            <pc:docMk/>
            <pc:sldMk cId="513055453" sldId="296"/>
            <ac:grpSpMk id="34" creationId="{1290E670-63E4-4341-95EE-AEF5E82CE8E5}"/>
          </ac:grpSpMkLst>
        </pc:grpChg>
        <pc:picChg chg="mod">
          <ac:chgData name="VŨ NGỌC QUANG" userId="23fcd8bb9e19aa0b" providerId="LiveId" clId="{C54B1CAD-8CFB-458C-93C6-A055D84521EB}" dt="2023-02-05T13:20:46.965" v="74" actId="1076"/>
          <ac:picMkLst>
            <pc:docMk/>
            <pc:sldMk cId="513055453" sldId="296"/>
            <ac:picMk id="4" creationId="{87D827CD-D860-A3E0-45CC-12BE2451001D}"/>
          </ac:picMkLst>
        </pc:picChg>
        <pc:picChg chg="mod">
          <ac:chgData name="VŨ NGỌC QUANG" userId="23fcd8bb9e19aa0b" providerId="LiveId" clId="{C54B1CAD-8CFB-458C-93C6-A055D84521EB}" dt="2023-02-05T13:20:34.493" v="70" actId="1076"/>
          <ac:picMkLst>
            <pc:docMk/>
            <pc:sldMk cId="513055453" sldId="296"/>
            <ac:picMk id="10" creationId="{554C334C-751F-4635-AC2C-9A824C4B32DD}"/>
          </ac:picMkLst>
        </pc:picChg>
        <pc:picChg chg="mod">
          <ac:chgData name="VŨ NGỌC QUANG" userId="23fcd8bb9e19aa0b" providerId="LiveId" clId="{C54B1CAD-8CFB-458C-93C6-A055D84521EB}" dt="2023-02-05T13:24:42.109" v="98" actId="1076"/>
          <ac:picMkLst>
            <pc:docMk/>
            <pc:sldMk cId="513055453" sldId="296"/>
            <ac:picMk id="14" creationId="{8EDAA1BA-1FEC-09A7-145F-D40C46636EE0}"/>
          </ac:picMkLst>
        </pc:picChg>
        <pc:picChg chg="add mod">
          <ac:chgData name="VŨ NGỌC QUANG" userId="23fcd8bb9e19aa0b" providerId="LiveId" clId="{C54B1CAD-8CFB-458C-93C6-A055D84521EB}" dt="2023-02-05T13:24:39.633" v="97"/>
          <ac:picMkLst>
            <pc:docMk/>
            <pc:sldMk cId="513055453" sldId="296"/>
            <ac:picMk id="19" creationId="{7E7FCDCC-5383-444B-0830-9BAA00092F80}"/>
          </ac:picMkLst>
        </pc:picChg>
        <pc:picChg chg="mod">
          <ac:chgData name="VŨ NGỌC QUANG" userId="23fcd8bb9e19aa0b" providerId="LiveId" clId="{C54B1CAD-8CFB-458C-93C6-A055D84521EB}" dt="2023-02-05T13:16:01.141" v="65" actId="1076"/>
          <ac:picMkLst>
            <pc:docMk/>
            <pc:sldMk cId="513055453" sldId="296"/>
            <ac:picMk id="38" creationId="{11FB91A8-3E57-4CF4-B1B3-00225080FD0E}"/>
          </ac:picMkLst>
        </pc:picChg>
      </pc:sldChg>
      <pc:sldChg chg="addSp delSp modSp add mod modAnim">
        <pc:chgData name="VŨ NGỌC QUANG" userId="23fcd8bb9e19aa0b" providerId="LiveId" clId="{C54B1CAD-8CFB-458C-93C6-A055D84521EB}" dt="2023-02-06T08:33:12.358" v="3457" actId="20577"/>
        <pc:sldMkLst>
          <pc:docMk/>
          <pc:sldMk cId="2945167188" sldId="298"/>
        </pc:sldMkLst>
        <pc:spChg chg="mod">
          <ac:chgData name="VŨ NGỌC QUANG" userId="23fcd8bb9e19aa0b" providerId="LiveId" clId="{C54B1CAD-8CFB-458C-93C6-A055D84521EB}" dt="2023-02-06T02:23:26.234" v="1748" actId="1076"/>
          <ac:spMkLst>
            <pc:docMk/>
            <pc:sldMk cId="2945167188" sldId="298"/>
            <ac:spMk id="4" creationId="{00000000-0000-0000-0000-000000000000}"/>
          </ac:spMkLst>
        </pc:spChg>
        <pc:spChg chg="add del">
          <ac:chgData name="VŨ NGỌC QUANG" userId="23fcd8bb9e19aa0b" providerId="LiveId" clId="{C54B1CAD-8CFB-458C-93C6-A055D84521EB}" dt="2023-02-06T01:31:51.373" v="1609" actId="22"/>
          <ac:spMkLst>
            <pc:docMk/>
            <pc:sldMk cId="2945167188" sldId="298"/>
            <ac:spMk id="5" creationId="{22F8FDE1-D8D2-7D47-67FE-04DAC7F1D480}"/>
          </ac:spMkLst>
        </pc:spChg>
        <pc:spChg chg="add mod">
          <ac:chgData name="VŨ NGỌC QUANG" userId="23fcd8bb9e19aa0b" providerId="LiveId" clId="{C54B1CAD-8CFB-458C-93C6-A055D84521EB}" dt="2023-02-06T08:33:12.358" v="3457" actId="20577"/>
          <ac:spMkLst>
            <pc:docMk/>
            <pc:sldMk cId="2945167188" sldId="298"/>
            <ac:spMk id="7" creationId="{F869A255-DC6A-0FF6-E13A-231386A37F3E}"/>
          </ac:spMkLst>
        </pc:spChg>
        <pc:spChg chg="add mod">
          <ac:chgData name="VŨ NGỌC QUANG" userId="23fcd8bb9e19aa0b" providerId="LiveId" clId="{C54B1CAD-8CFB-458C-93C6-A055D84521EB}" dt="2023-02-06T01:40:59.288" v="1739" actId="1076"/>
          <ac:spMkLst>
            <pc:docMk/>
            <pc:sldMk cId="2945167188" sldId="298"/>
            <ac:spMk id="8" creationId="{8202156E-B206-03E7-074E-B4BAF9D99926}"/>
          </ac:spMkLst>
        </pc:spChg>
        <pc:spChg chg="add mod">
          <ac:chgData name="VŨ NGỌC QUANG" userId="23fcd8bb9e19aa0b" providerId="LiveId" clId="{C54B1CAD-8CFB-458C-93C6-A055D84521EB}" dt="2023-02-06T01:41:01.879" v="1740" actId="1076"/>
          <ac:spMkLst>
            <pc:docMk/>
            <pc:sldMk cId="2945167188" sldId="298"/>
            <ac:spMk id="9" creationId="{B4653FE6-E76E-D41E-13CE-2300A78B5BBE}"/>
          </ac:spMkLst>
        </pc:spChg>
        <pc:spChg chg="add mod">
          <ac:chgData name="VŨ NGỌC QUANG" userId="23fcd8bb9e19aa0b" providerId="LiveId" clId="{C54B1CAD-8CFB-458C-93C6-A055D84521EB}" dt="2023-02-06T01:41:04.176" v="1741" actId="1076"/>
          <ac:spMkLst>
            <pc:docMk/>
            <pc:sldMk cId="2945167188" sldId="298"/>
            <ac:spMk id="10" creationId="{9444CB1C-30D0-E30B-3405-6D36EF460239}"/>
          </ac:spMkLst>
        </pc:spChg>
        <pc:spChg chg="add mod">
          <ac:chgData name="VŨ NGỌC QUANG" userId="23fcd8bb9e19aa0b" providerId="LiveId" clId="{C54B1CAD-8CFB-458C-93C6-A055D84521EB}" dt="2023-02-06T01:40:44.944" v="1737" actId="1076"/>
          <ac:spMkLst>
            <pc:docMk/>
            <pc:sldMk cId="2945167188" sldId="298"/>
            <ac:spMk id="11" creationId="{DF74786B-B3DF-4081-53A3-90C3665009C4}"/>
          </ac:spMkLst>
        </pc:spChg>
        <pc:picChg chg="mod">
          <ac:chgData name="VŨ NGỌC QUANG" userId="23fcd8bb9e19aa0b" providerId="LiveId" clId="{C54B1CAD-8CFB-458C-93C6-A055D84521EB}" dt="2023-02-06T02:23:27.787" v="1749" actId="1076"/>
          <ac:picMkLst>
            <pc:docMk/>
            <pc:sldMk cId="2945167188" sldId="298"/>
            <ac:picMk id="3" creationId="{00000000-0000-0000-0000-000000000000}"/>
          </ac:picMkLst>
        </pc:picChg>
        <pc:picChg chg="add mod">
          <ac:chgData name="VŨ NGỌC QUANG" userId="23fcd8bb9e19aa0b" providerId="LiveId" clId="{C54B1CAD-8CFB-458C-93C6-A055D84521EB}" dt="2023-02-06T01:35:30.607" v="1640" actId="1076"/>
          <ac:picMkLst>
            <pc:docMk/>
            <pc:sldMk cId="2945167188" sldId="298"/>
            <ac:picMk id="1026" creationId="{D3BFFE21-A945-013D-31D6-F4682E791A9D}"/>
          </ac:picMkLst>
        </pc:picChg>
        <pc:picChg chg="add mod">
          <ac:chgData name="VŨ NGỌC QUANG" userId="23fcd8bb9e19aa0b" providerId="LiveId" clId="{C54B1CAD-8CFB-458C-93C6-A055D84521EB}" dt="2023-02-06T01:36:36.048" v="1645" actId="14100"/>
          <ac:picMkLst>
            <pc:docMk/>
            <pc:sldMk cId="2945167188" sldId="298"/>
            <ac:picMk id="1028" creationId="{1702AF04-3535-56FE-A430-8D91EB7A7160}"/>
          </ac:picMkLst>
        </pc:picChg>
        <pc:picChg chg="add mod">
          <ac:chgData name="VŨ NGỌC QUANG" userId="23fcd8bb9e19aa0b" providerId="LiveId" clId="{C54B1CAD-8CFB-458C-93C6-A055D84521EB}" dt="2023-02-06T01:39:55.576" v="1655" actId="1076"/>
          <ac:picMkLst>
            <pc:docMk/>
            <pc:sldMk cId="2945167188" sldId="298"/>
            <ac:picMk id="1030" creationId="{F8EBA879-0866-E9CA-BF58-B53B36AA9826}"/>
          </ac:picMkLst>
        </pc:picChg>
        <pc:picChg chg="add mod">
          <ac:chgData name="VŨ NGỌC QUANG" userId="23fcd8bb9e19aa0b" providerId="LiveId" clId="{C54B1CAD-8CFB-458C-93C6-A055D84521EB}" dt="2023-02-06T01:39:54.255" v="1654" actId="1076"/>
          <ac:picMkLst>
            <pc:docMk/>
            <pc:sldMk cId="2945167188" sldId="298"/>
            <ac:picMk id="1032" creationId="{D8DE6CBB-85A1-A427-B91B-C7C96D177316}"/>
          </ac:picMkLst>
        </pc:picChg>
      </pc:sldChg>
      <pc:sldChg chg="addSp delSp modSp mod ord">
        <pc:chgData name="VŨ NGỌC QUANG" userId="23fcd8bb9e19aa0b" providerId="LiveId" clId="{C54B1CAD-8CFB-458C-93C6-A055D84521EB}" dt="2023-02-05T14:51:53.876" v="1215" actId="1076"/>
        <pc:sldMkLst>
          <pc:docMk/>
          <pc:sldMk cId="2401408830" sldId="299"/>
        </pc:sldMkLst>
        <pc:spChg chg="del">
          <ac:chgData name="VŨ NGỌC QUANG" userId="23fcd8bb9e19aa0b" providerId="LiveId" clId="{C54B1CAD-8CFB-458C-93C6-A055D84521EB}" dt="2023-02-05T14:22:22.193" v="719" actId="478"/>
          <ac:spMkLst>
            <pc:docMk/>
            <pc:sldMk cId="2401408830" sldId="299"/>
            <ac:spMk id="11" creationId="{93ECADEA-2F27-4540-9F7E-DE388EA71F83}"/>
          </ac:spMkLst>
        </pc:spChg>
        <pc:spChg chg="del">
          <ac:chgData name="VŨ NGỌC QUANG" userId="23fcd8bb9e19aa0b" providerId="LiveId" clId="{C54B1CAD-8CFB-458C-93C6-A055D84521EB}" dt="2023-02-05T14:50:46.845" v="1163" actId="478"/>
          <ac:spMkLst>
            <pc:docMk/>
            <pc:sldMk cId="2401408830" sldId="299"/>
            <ac:spMk id="29" creationId="{E3976DBD-2F5F-4AED-997C-5C5BF30E3414}"/>
          </ac:spMkLst>
        </pc:spChg>
        <pc:spChg chg="del">
          <ac:chgData name="VŨ NGỌC QUANG" userId="23fcd8bb9e19aa0b" providerId="LiveId" clId="{C54B1CAD-8CFB-458C-93C6-A055D84521EB}" dt="2023-02-05T14:50:45.585" v="1162" actId="478"/>
          <ac:spMkLst>
            <pc:docMk/>
            <pc:sldMk cId="2401408830" sldId="299"/>
            <ac:spMk id="37" creationId="{C4A6EB67-8FF8-44C2-B33D-DEE55E6615F5}"/>
          </ac:spMkLst>
        </pc:spChg>
        <pc:spChg chg="mod">
          <ac:chgData name="VŨ NGỌC QUANG" userId="23fcd8bb9e19aa0b" providerId="LiveId" clId="{C54B1CAD-8CFB-458C-93C6-A055D84521EB}" dt="2023-02-05T14:51:50.167" v="1214" actId="14100"/>
          <ac:spMkLst>
            <pc:docMk/>
            <pc:sldMk cId="2401408830" sldId="299"/>
            <ac:spMk id="43" creationId="{65380725-8BCF-4D6D-B6B9-0EC325C6A85B}"/>
          </ac:spMkLst>
        </pc:spChg>
        <pc:spChg chg="mod">
          <ac:chgData name="VŨ NGỌC QUANG" userId="23fcd8bb9e19aa0b" providerId="LiveId" clId="{C54B1CAD-8CFB-458C-93C6-A055D84521EB}" dt="2023-02-05T14:51:33.496" v="1213" actId="20577"/>
          <ac:spMkLst>
            <pc:docMk/>
            <pc:sldMk cId="2401408830" sldId="299"/>
            <ac:spMk id="49" creationId="{37B8059E-0CB0-44FF-90D2-90A941898F34}"/>
          </ac:spMkLst>
        </pc:spChg>
        <pc:grpChg chg="mod">
          <ac:chgData name="VŨ NGỌC QUANG" userId="23fcd8bb9e19aa0b" providerId="LiveId" clId="{C54B1CAD-8CFB-458C-93C6-A055D84521EB}" dt="2023-02-05T14:51:02.052" v="1168" actId="1076"/>
          <ac:grpSpMkLst>
            <pc:docMk/>
            <pc:sldMk cId="2401408830" sldId="299"/>
            <ac:grpSpMk id="48" creationId="{F9A912A4-932A-4D5A-8951-25FCEE847DEE}"/>
          </ac:grpSpMkLst>
        </pc:grpChg>
        <pc:grpChg chg="del">
          <ac:chgData name="VŨ NGỌC QUANG" userId="23fcd8bb9e19aa0b" providerId="LiveId" clId="{C54B1CAD-8CFB-458C-93C6-A055D84521EB}" dt="2023-02-05T14:22:20.330" v="718" actId="478"/>
          <ac:grpSpMkLst>
            <pc:docMk/>
            <pc:sldMk cId="2401408830" sldId="299"/>
            <ac:grpSpMk id="78" creationId="{C7C296E6-B61C-4F20-8633-7939A684053C}"/>
          </ac:grpSpMkLst>
        </pc:grpChg>
        <pc:picChg chg="add mod">
          <ac:chgData name="VŨ NGỌC QUANG" userId="23fcd8bb9e19aa0b" providerId="LiveId" clId="{C54B1CAD-8CFB-458C-93C6-A055D84521EB}" dt="2023-02-05T14:51:53.876" v="1215" actId="1076"/>
          <ac:picMkLst>
            <pc:docMk/>
            <pc:sldMk cId="2401408830" sldId="299"/>
            <ac:picMk id="2" creationId="{9FD19A47-8CFA-6450-A776-DF0D9626CD50}"/>
          </ac:picMkLst>
        </pc:picChg>
        <pc:picChg chg="mod">
          <ac:chgData name="VŨ NGỌC QUANG" userId="23fcd8bb9e19aa0b" providerId="LiveId" clId="{C54B1CAD-8CFB-458C-93C6-A055D84521EB}" dt="2023-02-05T14:50:54.179" v="1166" actId="1076"/>
          <ac:picMkLst>
            <pc:docMk/>
            <pc:sldMk cId="2401408830" sldId="299"/>
            <ac:picMk id="44" creationId="{57EF013A-4A87-4778-81E6-5AED87ED1BF1}"/>
          </ac:picMkLst>
        </pc:picChg>
        <pc:picChg chg="mod">
          <ac:chgData name="VŨ NGỌC QUANG" userId="23fcd8bb9e19aa0b" providerId="LiveId" clId="{C54B1CAD-8CFB-458C-93C6-A055D84521EB}" dt="2023-02-05T14:51:02.052" v="1168" actId="1076"/>
          <ac:picMkLst>
            <pc:docMk/>
            <pc:sldMk cId="2401408830" sldId="299"/>
            <ac:picMk id="50" creationId="{829D2FE0-8DE5-4FC4-8E21-473B64BCBAC7}"/>
          </ac:picMkLst>
        </pc:picChg>
        <pc:picChg chg="del">
          <ac:chgData name="VŨ NGỌC QUANG" userId="23fcd8bb9e19aa0b" providerId="LiveId" clId="{C54B1CAD-8CFB-458C-93C6-A055D84521EB}" dt="2023-02-05T14:50:44.206" v="1161" actId="478"/>
          <ac:picMkLst>
            <pc:docMk/>
            <pc:sldMk cId="2401408830" sldId="299"/>
            <ac:picMk id="3080" creationId="{EE90A21F-718C-4FD6-929A-9F14A6870814}"/>
          </ac:picMkLst>
        </pc:picChg>
      </pc:sldChg>
      <pc:sldChg chg="modSp mod modAnim">
        <pc:chgData name="VŨ NGỌC QUANG" userId="23fcd8bb9e19aa0b" providerId="LiveId" clId="{C54B1CAD-8CFB-458C-93C6-A055D84521EB}" dt="2023-02-06T12:13:15.857" v="3638"/>
        <pc:sldMkLst>
          <pc:docMk/>
          <pc:sldMk cId="609678230" sldId="301"/>
        </pc:sldMkLst>
        <pc:spChg chg="mod">
          <ac:chgData name="VŨ NGỌC QUANG" userId="23fcd8bb9e19aa0b" providerId="LiveId" clId="{C54B1CAD-8CFB-458C-93C6-A055D84521EB}" dt="2023-02-06T12:13:07.651" v="3634" actId="1076"/>
          <ac:spMkLst>
            <pc:docMk/>
            <pc:sldMk cId="609678230" sldId="301"/>
            <ac:spMk id="9" creationId="{97DFCAE0-71AC-49D7-ADEB-23294339850E}"/>
          </ac:spMkLst>
        </pc:spChg>
        <pc:spChg chg="mod">
          <ac:chgData name="VŨ NGỌC QUANG" userId="23fcd8bb9e19aa0b" providerId="LiveId" clId="{C54B1CAD-8CFB-458C-93C6-A055D84521EB}" dt="2023-02-06T12:13:02.593" v="3632" actId="1076"/>
          <ac:spMkLst>
            <pc:docMk/>
            <pc:sldMk cId="609678230" sldId="301"/>
            <ac:spMk id="10" creationId="{9B3EA76D-DD40-4AB4-A0FD-997400EFAFDD}"/>
          </ac:spMkLst>
        </pc:spChg>
        <pc:spChg chg="mod">
          <ac:chgData name="VŨ NGỌC QUANG" userId="23fcd8bb9e19aa0b" providerId="LiveId" clId="{C54B1CAD-8CFB-458C-93C6-A055D84521EB}" dt="2023-02-06T12:13:00.936" v="3628" actId="1076"/>
          <ac:spMkLst>
            <pc:docMk/>
            <pc:sldMk cId="609678230" sldId="301"/>
            <ac:spMk id="11" creationId="{A0FDACE6-2C60-4E51-9EBC-72CE1B2C6A72}"/>
          </ac:spMkLst>
        </pc:spChg>
        <pc:spChg chg="mod">
          <ac:chgData name="VŨ NGỌC QUANG" userId="23fcd8bb9e19aa0b" providerId="LiveId" clId="{C54B1CAD-8CFB-458C-93C6-A055D84521EB}" dt="2023-02-06T12:13:00.142" v="3626" actId="1076"/>
          <ac:spMkLst>
            <pc:docMk/>
            <pc:sldMk cId="609678230" sldId="301"/>
            <ac:spMk id="12" creationId="{B0338629-F9A4-415F-8256-566B44061A83}"/>
          </ac:spMkLst>
        </pc:spChg>
      </pc:sldChg>
      <pc:sldChg chg="addSp delSp modSp mod delAnim modAnim">
        <pc:chgData name="VŨ NGỌC QUANG" userId="23fcd8bb9e19aa0b" providerId="LiveId" clId="{C54B1CAD-8CFB-458C-93C6-A055D84521EB}" dt="2023-02-06T08:39:07.946" v="3461"/>
        <pc:sldMkLst>
          <pc:docMk/>
          <pc:sldMk cId="1858794063" sldId="303"/>
        </pc:sldMkLst>
        <pc:spChg chg="mod">
          <ac:chgData name="VŨ NGỌC QUANG" userId="23fcd8bb9e19aa0b" providerId="LiveId" clId="{C54B1CAD-8CFB-458C-93C6-A055D84521EB}" dt="2023-02-05T14:31:28.586" v="1041" actId="1076"/>
          <ac:spMkLst>
            <pc:docMk/>
            <pc:sldMk cId="1858794063" sldId="303"/>
            <ac:spMk id="6" creationId="{82C83A1A-2373-2E74-C8BF-BDB11563B3DA}"/>
          </ac:spMkLst>
        </pc:spChg>
        <pc:spChg chg="mod">
          <ac:chgData name="VŨ NGỌC QUANG" userId="23fcd8bb9e19aa0b" providerId="LiveId" clId="{C54B1CAD-8CFB-458C-93C6-A055D84521EB}" dt="2023-02-05T14:31:28.586" v="1041" actId="1076"/>
          <ac:spMkLst>
            <pc:docMk/>
            <pc:sldMk cId="1858794063" sldId="303"/>
            <ac:spMk id="7" creationId="{96F5EF02-69E7-7FEE-1923-A62D5B9E4E4D}"/>
          </ac:spMkLst>
        </pc:spChg>
        <pc:spChg chg="mod">
          <ac:chgData name="VŨ NGỌC QUANG" userId="23fcd8bb9e19aa0b" providerId="LiveId" clId="{C54B1CAD-8CFB-458C-93C6-A055D84521EB}" dt="2023-02-05T14:31:28.586" v="1041" actId="1076"/>
          <ac:spMkLst>
            <pc:docMk/>
            <pc:sldMk cId="1858794063" sldId="303"/>
            <ac:spMk id="8" creationId="{04B37879-C2C7-2B38-ABD7-121C5BDE8F79}"/>
          </ac:spMkLst>
        </pc:spChg>
        <pc:spChg chg="mod">
          <ac:chgData name="VŨ NGỌC QUANG" userId="23fcd8bb9e19aa0b" providerId="LiveId" clId="{C54B1CAD-8CFB-458C-93C6-A055D84521EB}" dt="2023-02-05T14:31:28.586" v="1041" actId="1076"/>
          <ac:spMkLst>
            <pc:docMk/>
            <pc:sldMk cId="1858794063" sldId="303"/>
            <ac:spMk id="9" creationId="{1066B459-11B1-D3DB-9C79-D84A9055D05B}"/>
          </ac:spMkLst>
        </pc:spChg>
        <pc:spChg chg="del">
          <ac:chgData name="VŨ NGỌC QUANG" userId="23fcd8bb9e19aa0b" providerId="LiveId" clId="{C54B1CAD-8CFB-458C-93C6-A055D84521EB}" dt="2023-02-05T14:01:41.306" v="478" actId="478"/>
          <ac:spMkLst>
            <pc:docMk/>
            <pc:sldMk cId="1858794063" sldId="303"/>
            <ac:spMk id="11" creationId="{93ECADEA-2F27-4540-9F7E-DE388EA71F83}"/>
          </ac:spMkLst>
        </pc:spChg>
        <pc:spChg chg="mod">
          <ac:chgData name="VŨ NGỌC QUANG" userId="23fcd8bb9e19aa0b" providerId="LiveId" clId="{C54B1CAD-8CFB-458C-93C6-A055D84521EB}" dt="2023-02-05T14:00:30.585" v="476" actId="20577"/>
          <ac:spMkLst>
            <pc:docMk/>
            <pc:sldMk cId="1858794063" sldId="303"/>
            <ac:spMk id="42" creationId="{8B2C6115-80C0-4F56-8C5E-1A84BF26C8DA}"/>
          </ac:spMkLst>
        </pc:spChg>
        <pc:spChg chg="mod">
          <ac:chgData name="VŨ NGỌC QUANG" userId="23fcd8bb9e19aa0b" providerId="LiveId" clId="{C54B1CAD-8CFB-458C-93C6-A055D84521EB}" dt="2023-02-05T14:39:26.035" v="1073" actId="20577"/>
          <ac:spMkLst>
            <pc:docMk/>
            <pc:sldMk cId="1858794063" sldId="303"/>
            <ac:spMk id="46" creationId="{380ECC5E-C65D-4BAF-BC89-853C81E0F37D}"/>
          </ac:spMkLst>
        </pc:spChg>
        <pc:grpChg chg="mod">
          <ac:chgData name="VŨ NGỌC QUANG" userId="23fcd8bb9e19aa0b" providerId="LiveId" clId="{C54B1CAD-8CFB-458C-93C6-A055D84521EB}" dt="2023-02-05T14:31:24.522" v="1039" actId="1076"/>
          <ac:grpSpMkLst>
            <pc:docMk/>
            <pc:sldMk cId="1858794063" sldId="303"/>
            <ac:grpSpMk id="2" creationId="{5E0FE626-C435-4887-8777-6045C3A8EB9A}"/>
          </ac:grpSpMkLst>
        </pc:grpChg>
        <pc:grpChg chg="del">
          <ac:chgData name="VŨ NGỌC QUANG" userId="23fcd8bb9e19aa0b" providerId="LiveId" clId="{C54B1CAD-8CFB-458C-93C6-A055D84521EB}" dt="2023-02-05T14:28:45.421" v="1028" actId="478"/>
          <ac:grpSpMkLst>
            <pc:docMk/>
            <pc:sldMk cId="1858794063" sldId="303"/>
            <ac:grpSpMk id="3" creationId="{FAC48AA1-1719-40FA-B2E0-7854B1D27E37}"/>
          </ac:grpSpMkLst>
        </pc:grpChg>
        <pc:grpChg chg="add mod">
          <ac:chgData name="VŨ NGỌC QUANG" userId="23fcd8bb9e19aa0b" providerId="LiveId" clId="{C54B1CAD-8CFB-458C-93C6-A055D84521EB}" dt="2023-02-05T14:31:28.586" v="1041" actId="1076"/>
          <ac:grpSpMkLst>
            <pc:docMk/>
            <pc:sldMk cId="1858794063" sldId="303"/>
            <ac:grpSpMk id="4" creationId="{D9C93396-06A3-C21C-5FBE-31FE08AAB054}"/>
          </ac:grpSpMkLst>
        </pc:grpChg>
        <pc:grpChg chg="del">
          <ac:chgData name="VŨ NGỌC QUANG" userId="23fcd8bb9e19aa0b" providerId="LiveId" clId="{C54B1CAD-8CFB-458C-93C6-A055D84521EB}" dt="2023-02-05T14:01:40.172" v="477" actId="478"/>
          <ac:grpSpMkLst>
            <pc:docMk/>
            <pc:sldMk cId="1858794063" sldId="303"/>
            <ac:grpSpMk id="78" creationId="{C7C296E6-B61C-4F20-8633-7939A684053C}"/>
          </ac:grpSpMkLst>
        </pc:grpChg>
        <pc:picChg chg="mod">
          <ac:chgData name="VŨ NGỌC QUANG" userId="23fcd8bb9e19aa0b" providerId="LiveId" clId="{C54B1CAD-8CFB-458C-93C6-A055D84521EB}" dt="2023-02-05T14:31:28.586" v="1041" actId="1076"/>
          <ac:picMkLst>
            <pc:docMk/>
            <pc:sldMk cId="1858794063" sldId="303"/>
            <ac:picMk id="5" creationId="{93A1E67C-5E9A-099B-B49A-C76DC2DBE10D}"/>
          </ac:picMkLst>
        </pc:picChg>
        <pc:picChg chg="add mod">
          <ac:chgData name="VŨ NGỌC QUANG" userId="23fcd8bb9e19aa0b" providerId="LiveId" clId="{C54B1CAD-8CFB-458C-93C6-A055D84521EB}" dt="2023-02-05T14:31:26.746" v="1040" actId="1076"/>
          <ac:picMkLst>
            <pc:docMk/>
            <pc:sldMk cId="1858794063" sldId="303"/>
            <ac:picMk id="10" creationId="{6C6BF6EB-C116-74BB-DC3D-35B6A9E1AC5F}"/>
          </ac:picMkLst>
        </pc:picChg>
        <pc:picChg chg="mod">
          <ac:chgData name="VŨ NGỌC QUANG" userId="23fcd8bb9e19aa0b" providerId="LiveId" clId="{C54B1CAD-8CFB-458C-93C6-A055D84521EB}" dt="2023-02-05T14:31:24.522" v="1039" actId="1076"/>
          <ac:picMkLst>
            <pc:docMk/>
            <pc:sldMk cId="1858794063" sldId="303"/>
            <ac:picMk id="47" creationId="{038D8A6F-9B0F-42AE-850E-D338C6D46D4F}"/>
          </ac:picMkLst>
        </pc:picChg>
        <pc:picChg chg="add del mod">
          <ac:chgData name="VŨ NGỌC QUANG" userId="23fcd8bb9e19aa0b" providerId="LiveId" clId="{C54B1CAD-8CFB-458C-93C6-A055D84521EB}" dt="2023-02-05T14:28:51.708" v="1030" actId="478"/>
          <ac:picMkLst>
            <pc:docMk/>
            <pc:sldMk cId="1858794063" sldId="303"/>
            <ac:picMk id="9218" creationId="{D33F0EAF-3B21-AC42-8ECA-951B89637C7A}"/>
          </ac:picMkLst>
        </pc:picChg>
      </pc:sldChg>
      <pc:sldChg chg="modSp mod">
        <pc:chgData name="VŨ NGỌC QUANG" userId="23fcd8bb9e19aa0b" providerId="LiveId" clId="{C54B1CAD-8CFB-458C-93C6-A055D84521EB}" dt="2023-02-06T01:15:42.328" v="1503" actId="207"/>
        <pc:sldMkLst>
          <pc:docMk/>
          <pc:sldMk cId="73068884" sldId="304"/>
        </pc:sldMkLst>
        <pc:spChg chg="mod">
          <ac:chgData name="VŨ NGỌC QUANG" userId="23fcd8bb9e19aa0b" providerId="LiveId" clId="{C54B1CAD-8CFB-458C-93C6-A055D84521EB}" dt="2023-02-06T01:14:23.686" v="1493" actId="1076"/>
          <ac:spMkLst>
            <pc:docMk/>
            <pc:sldMk cId="73068884" sldId="304"/>
            <ac:spMk id="39" creationId="{BE6662E7-513A-4C53-AEB3-DD154F096B2E}"/>
          </ac:spMkLst>
        </pc:spChg>
        <pc:spChg chg="mod">
          <ac:chgData name="VŨ NGỌC QUANG" userId="23fcd8bb9e19aa0b" providerId="LiveId" clId="{C54B1CAD-8CFB-458C-93C6-A055D84521EB}" dt="2023-02-06T01:15:42.328" v="1503" actId="207"/>
          <ac:spMkLst>
            <pc:docMk/>
            <pc:sldMk cId="73068884" sldId="304"/>
            <ac:spMk id="45" creationId="{A2E70111-7411-4AD5-8469-C5C79716D67B}"/>
          </ac:spMkLst>
        </pc:spChg>
        <pc:spChg chg="mod">
          <ac:chgData name="VŨ NGỌC QUANG" userId="23fcd8bb9e19aa0b" providerId="LiveId" clId="{C54B1CAD-8CFB-458C-93C6-A055D84521EB}" dt="2023-02-06T01:15:35.640" v="1501" actId="113"/>
          <ac:spMkLst>
            <pc:docMk/>
            <pc:sldMk cId="73068884" sldId="304"/>
            <ac:spMk id="47" creationId="{46702058-D84C-4729-A2DD-397BC6BCFE09}"/>
          </ac:spMkLst>
        </pc:spChg>
        <pc:grpChg chg="mod">
          <ac:chgData name="VŨ NGỌC QUANG" userId="23fcd8bb9e19aa0b" providerId="LiveId" clId="{C54B1CAD-8CFB-458C-93C6-A055D84521EB}" dt="2023-02-06T01:14:23.686" v="1493" actId="1076"/>
          <ac:grpSpMkLst>
            <pc:docMk/>
            <pc:sldMk cId="73068884" sldId="304"/>
            <ac:grpSpMk id="38" creationId="{CC68C845-12E9-4437-9F21-78FE05FAAD08}"/>
          </ac:grpSpMkLst>
        </pc:grpChg>
        <pc:picChg chg="mod">
          <ac:chgData name="VŨ NGỌC QUANG" userId="23fcd8bb9e19aa0b" providerId="LiveId" clId="{C54B1CAD-8CFB-458C-93C6-A055D84521EB}" dt="2023-02-06T01:14:23.686" v="1493" actId="1076"/>
          <ac:picMkLst>
            <pc:docMk/>
            <pc:sldMk cId="73068884" sldId="304"/>
            <ac:picMk id="40" creationId="{144BCD66-BC3D-40E2-8D37-D22DC24C312A}"/>
          </ac:picMkLst>
        </pc:picChg>
      </pc:sldChg>
      <pc:sldChg chg="addSp delSp modSp mod delAnim modAnim">
        <pc:chgData name="VŨ NGỌC QUANG" userId="23fcd8bb9e19aa0b" providerId="LiveId" clId="{C54B1CAD-8CFB-458C-93C6-A055D84521EB}" dt="2023-02-06T07:02:37.842" v="2493" actId="1076"/>
        <pc:sldMkLst>
          <pc:docMk/>
          <pc:sldMk cId="747867" sldId="305"/>
        </pc:sldMkLst>
        <pc:spChg chg="del">
          <ac:chgData name="VŨ NGỌC QUANG" userId="23fcd8bb9e19aa0b" providerId="LiveId" clId="{C54B1CAD-8CFB-458C-93C6-A055D84521EB}" dt="2023-02-06T01:28:34.431" v="1588" actId="478"/>
          <ac:spMkLst>
            <pc:docMk/>
            <pc:sldMk cId="747867" sldId="305"/>
            <ac:spMk id="3" creationId="{ABE51276-7C80-5850-3789-E22406ADAB3D}"/>
          </ac:spMkLst>
        </pc:spChg>
        <pc:spChg chg="add del mod">
          <ac:chgData name="VŨ NGỌC QUANG" userId="23fcd8bb9e19aa0b" providerId="LiveId" clId="{C54B1CAD-8CFB-458C-93C6-A055D84521EB}" dt="2023-02-06T07:02:13.821" v="2483" actId="478"/>
          <ac:spMkLst>
            <pc:docMk/>
            <pc:sldMk cId="747867" sldId="305"/>
            <ac:spMk id="8" creationId="{820A38DC-341F-8C04-1F15-F2D1DE2276D9}"/>
          </ac:spMkLst>
        </pc:spChg>
        <pc:spChg chg="add del mod">
          <ac:chgData name="VŨ NGỌC QUANG" userId="23fcd8bb9e19aa0b" providerId="LiveId" clId="{C54B1CAD-8CFB-458C-93C6-A055D84521EB}" dt="2023-02-06T07:02:17.899" v="2488" actId="478"/>
          <ac:spMkLst>
            <pc:docMk/>
            <pc:sldMk cId="747867" sldId="305"/>
            <ac:spMk id="11" creationId="{7E4EB98D-34A1-972C-A217-99352B139A7D}"/>
          </ac:spMkLst>
        </pc:spChg>
        <pc:spChg chg="del">
          <ac:chgData name="VŨ NGỌC QUANG" userId="23fcd8bb9e19aa0b" providerId="LiveId" clId="{C54B1CAD-8CFB-458C-93C6-A055D84521EB}" dt="2023-02-06T01:28:38.488" v="1591" actId="478"/>
          <ac:spMkLst>
            <pc:docMk/>
            <pc:sldMk cId="747867" sldId="305"/>
            <ac:spMk id="15" creationId="{01FB1EDE-0F17-6DCF-E90C-4793C4B06115}"/>
          </ac:spMkLst>
        </pc:spChg>
        <pc:spChg chg="add mod">
          <ac:chgData name="VŨ NGỌC QUANG" userId="23fcd8bb9e19aa0b" providerId="LiveId" clId="{C54B1CAD-8CFB-458C-93C6-A055D84521EB}" dt="2023-02-06T07:02:32.988" v="2491" actId="1076"/>
          <ac:spMkLst>
            <pc:docMk/>
            <pc:sldMk cId="747867" sldId="305"/>
            <ac:spMk id="16" creationId="{FA19EEED-D18C-97C4-59E8-086C9CA2243C}"/>
          </ac:spMkLst>
        </pc:spChg>
        <pc:spChg chg="add mod">
          <ac:chgData name="VŨ NGỌC QUANG" userId="23fcd8bb9e19aa0b" providerId="LiveId" clId="{C54B1CAD-8CFB-458C-93C6-A055D84521EB}" dt="2023-02-06T07:02:26.539" v="2489"/>
          <ac:spMkLst>
            <pc:docMk/>
            <pc:sldMk cId="747867" sldId="305"/>
            <ac:spMk id="19" creationId="{2BE31B6B-E4C4-54E0-97A4-64D8B1598EA3}"/>
          </ac:spMkLst>
        </pc:spChg>
        <pc:picChg chg="add del mod">
          <ac:chgData name="VŨ NGỌC QUANG" userId="23fcd8bb9e19aa0b" providerId="LiveId" clId="{C54B1CAD-8CFB-458C-93C6-A055D84521EB}" dt="2023-02-06T07:00:49.365" v="2462" actId="478"/>
          <ac:picMkLst>
            <pc:docMk/>
            <pc:sldMk cId="747867" sldId="305"/>
            <ac:picMk id="7" creationId="{F6186B20-4BD1-32BB-9296-3EB6F8FE9B4A}"/>
          </ac:picMkLst>
        </pc:picChg>
        <pc:picChg chg="add del mod">
          <ac:chgData name="VŨ NGỌC QUANG" userId="23fcd8bb9e19aa0b" providerId="LiveId" clId="{C54B1CAD-8CFB-458C-93C6-A055D84521EB}" dt="2023-02-06T07:02:14.550" v="2484" actId="478"/>
          <ac:picMkLst>
            <pc:docMk/>
            <pc:sldMk cId="747867" sldId="305"/>
            <ac:picMk id="9" creationId="{05CDE86C-7D70-9263-1F82-DB4650B42C82}"/>
          </ac:picMkLst>
        </pc:picChg>
        <pc:picChg chg="add del mod">
          <ac:chgData name="VŨ NGỌC QUANG" userId="23fcd8bb9e19aa0b" providerId="LiveId" clId="{C54B1CAD-8CFB-458C-93C6-A055D84521EB}" dt="2023-02-06T07:02:15.075" v="2485" actId="478"/>
          <ac:picMkLst>
            <pc:docMk/>
            <pc:sldMk cId="747867" sldId="305"/>
            <ac:picMk id="10" creationId="{33A56B62-0A1C-4A52-0C3A-907F175415E2}"/>
          </ac:picMkLst>
        </pc:picChg>
        <pc:picChg chg="add del mod">
          <ac:chgData name="VŨ NGỌC QUANG" userId="23fcd8bb9e19aa0b" providerId="LiveId" clId="{C54B1CAD-8CFB-458C-93C6-A055D84521EB}" dt="2023-02-06T07:02:12.244" v="2482" actId="478"/>
          <ac:picMkLst>
            <pc:docMk/>
            <pc:sldMk cId="747867" sldId="305"/>
            <ac:picMk id="12" creationId="{97D00690-7380-BB54-1833-214373338236}"/>
          </ac:picMkLst>
        </pc:picChg>
        <pc:picChg chg="del">
          <ac:chgData name="VŨ NGỌC QUANG" userId="23fcd8bb9e19aa0b" providerId="LiveId" clId="{C54B1CAD-8CFB-458C-93C6-A055D84521EB}" dt="2023-02-06T01:28:36.626" v="1589" actId="478"/>
          <ac:picMkLst>
            <pc:docMk/>
            <pc:sldMk cId="747867" sldId="305"/>
            <ac:picMk id="13" creationId="{34A5E839-319C-7FA0-6380-456CE23253E0}"/>
          </ac:picMkLst>
        </pc:picChg>
        <pc:picChg chg="del">
          <ac:chgData name="VŨ NGỌC QUANG" userId="23fcd8bb9e19aa0b" providerId="LiveId" clId="{C54B1CAD-8CFB-458C-93C6-A055D84521EB}" dt="2023-02-06T01:28:37.103" v="1590" actId="478"/>
          <ac:picMkLst>
            <pc:docMk/>
            <pc:sldMk cId="747867" sldId="305"/>
            <ac:picMk id="14" creationId="{78DC3CF2-F37F-4068-1FAF-09EA096AD40B}"/>
          </ac:picMkLst>
        </pc:picChg>
        <pc:picChg chg="add mod">
          <ac:chgData name="VŨ NGỌC QUANG" userId="23fcd8bb9e19aa0b" providerId="LiveId" clId="{C54B1CAD-8CFB-458C-93C6-A055D84521EB}" dt="2023-02-06T07:02:35.074" v="2492" actId="1076"/>
          <ac:picMkLst>
            <pc:docMk/>
            <pc:sldMk cId="747867" sldId="305"/>
            <ac:picMk id="17" creationId="{1EB284D5-2481-A01F-3782-F678D509E2E1}"/>
          </ac:picMkLst>
        </pc:picChg>
        <pc:picChg chg="add mod">
          <ac:chgData name="VŨ NGỌC QUANG" userId="23fcd8bb9e19aa0b" providerId="LiveId" clId="{C54B1CAD-8CFB-458C-93C6-A055D84521EB}" dt="2023-02-06T07:02:37.842" v="2493" actId="1076"/>
          <ac:picMkLst>
            <pc:docMk/>
            <pc:sldMk cId="747867" sldId="305"/>
            <ac:picMk id="18" creationId="{D7BB4855-1920-F9D9-53EE-C92CE9B530A7}"/>
          </ac:picMkLst>
        </pc:picChg>
      </pc:sldChg>
      <pc:sldChg chg="addSp delSp modSp mod modAnim">
        <pc:chgData name="VŨ NGỌC QUANG" userId="23fcd8bb9e19aa0b" providerId="LiveId" clId="{C54B1CAD-8CFB-458C-93C6-A055D84521EB}" dt="2023-02-06T08:59:38.911" v="3523" actId="20577"/>
        <pc:sldMkLst>
          <pc:docMk/>
          <pc:sldMk cId="2041539475" sldId="307"/>
        </pc:sldMkLst>
        <pc:spChg chg="mod">
          <ac:chgData name="VŨ NGỌC QUANG" userId="23fcd8bb9e19aa0b" providerId="LiveId" clId="{C54B1CAD-8CFB-458C-93C6-A055D84521EB}" dt="2023-02-06T07:15:53.771" v="2691" actId="1076"/>
          <ac:spMkLst>
            <pc:docMk/>
            <pc:sldMk cId="2041539475" sldId="307"/>
            <ac:spMk id="2" creationId="{4CB56D11-A9ED-4D4E-9F5C-D7A80DAB4A13}"/>
          </ac:spMkLst>
        </pc:spChg>
        <pc:spChg chg="mod">
          <ac:chgData name="VŨ NGỌC QUANG" userId="23fcd8bb9e19aa0b" providerId="LiveId" clId="{C54B1CAD-8CFB-458C-93C6-A055D84521EB}" dt="2023-02-06T07:16:58.121" v="2706" actId="20577"/>
          <ac:spMkLst>
            <pc:docMk/>
            <pc:sldMk cId="2041539475" sldId="307"/>
            <ac:spMk id="6" creationId="{83AB0BAB-5B4F-B2D4-6D8D-DB983802B95B}"/>
          </ac:spMkLst>
        </pc:spChg>
        <pc:spChg chg="mod">
          <ac:chgData name="VŨ NGỌC QUANG" userId="23fcd8bb9e19aa0b" providerId="LiveId" clId="{C54B1CAD-8CFB-458C-93C6-A055D84521EB}" dt="2023-02-06T08:59:35.491" v="3520" actId="20577"/>
          <ac:spMkLst>
            <pc:docMk/>
            <pc:sldMk cId="2041539475" sldId="307"/>
            <ac:spMk id="12" creationId="{18ED1782-17E5-48C1-9F18-C5C35F8D8EB2}"/>
          </ac:spMkLst>
        </pc:spChg>
        <pc:spChg chg="mod">
          <ac:chgData name="VŨ NGỌC QUANG" userId="23fcd8bb9e19aa0b" providerId="LiveId" clId="{C54B1CAD-8CFB-458C-93C6-A055D84521EB}" dt="2023-02-06T08:59:38.911" v="3523" actId="20577"/>
          <ac:spMkLst>
            <pc:docMk/>
            <pc:sldMk cId="2041539475" sldId="307"/>
            <ac:spMk id="15" creationId="{8692CACD-2509-4582-BE3A-7ECE21CB76CB}"/>
          </ac:spMkLst>
        </pc:spChg>
        <pc:spChg chg="mod">
          <ac:chgData name="VŨ NGỌC QUANG" userId="23fcd8bb9e19aa0b" providerId="LiveId" clId="{C54B1CAD-8CFB-458C-93C6-A055D84521EB}" dt="2023-02-06T07:16:43.836" v="2700" actId="1076"/>
          <ac:spMkLst>
            <pc:docMk/>
            <pc:sldMk cId="2041539475" sldId="307"/>
            <ac:spMk id="18" creationId="{B3FD64F4-49FB-4F17-9517-019DF2C56BD6}"/>
          </ac:spMkLst>
        </pc:spChg>
        <pc:grpChg chg="add mod">
          <ac:chgData name="VŨ NGỌC QUANG" userId="23fcd8bb9e19aa0b" providerId="LiveId" clId="{C54B1CAD-8CFB-458C-93C6-A055D84521EB}" dt="2023-02-06T07:16:47.803" v="2702" actId="1076"/>
          <ac:grpSpMkLst>
            <pc:docMk/>
            <pc:sldMk cId="2041539475" sldId="307"/>
            <ac:grpSpMk id="4" creationId="{8FCE06EA-BB26-F647-040C-B1703E0D7576}"/>
          </ac:grpSpMkLst>
        </pc:grpChg>
        <pc:grpChg chg="mod">
          <ac:chgData name="VŨ NGỌC QUANG" userId="23fcd8bb9e19aa0b" providerId="LiveId" clId="{C54B1CAD-8CFB-458C-93C6-A055D84521EB}" dt="2023-02-06T07:15:57.683" v="2692" actId="1076"/>
          <ac:grpSpMkLst>
            <pc:docMk/>
            <pc:sldMk cId="2041539475" sldId="307"/>
            <ac:grpSpMk id="8" creationId="{A63C536F-FF23-405B-8D70-CDC6D15C8CC1}"/>
          </ac:grpSpMkLst>
        </pc:grpChg>
        <pc:grpChg chg="mod">
          <ac:chgData name="VŨ NGỌC QUANG" userId="23fcd8bb9e19aa0b" providerId="LiveId" clId="{C54B1CAD-8CFB-458C-93C6-A055D84521EB}" dt="2023-02-06T07:16:15.219" v="2696" actId="1076"/>
          <ac:grpSpMkLst>
            <pc:docMk/>
            <pc:sldMk cId="2041539475" sldId="307"/>
            <ac:grpSpMk id="10" creationId="{36F95F5F-E315-4025-86C0-70F6C852B67B}"/>
          </ac:grpSpMkLst>
        </pc:grpChg>
        <pc:grpChg chg="mod">
          <ac:chgData name="VŨ NGỌC QUANG" userId="23fcd8bb9e19aa0b" providerId="LiveId" clId="{C54B1CAD-8CFB-458C-93C6-A055D84521EB}" dt="2023-02-06T07:16:19.867" v="2697" actId="1076"/>
          <ac:grpSpMkLst>
            <pc:docMk/>
            <pc:sldMk cId="2041539475" sldId="307"/>
            <ac:grpSpMk id="13" creationId="{35DFC45B-7056-462C-A67A-A26353D7679B}"/>
          </ac:grpSpMkLst>
        </pc:grpChg>
        <pc:grpChg chg="mod">
          <ac:chgData name="VŨ NGỌC QUANG" userId="23fcd8bb9e19aa0b" providerId="LiveId" clId="{C54B1CAD-8CFB-458C-93C6-A055D84521EB}" dt="2023-02-06T07:16:43.836" v="2700" actId="1076"/>
          <ac:grpSpMkLst>
            <pc:docMk/>
            <pc:sldMk cId="2041539475" sldId="307"/>
            <ac:grpSpMk id="16" creationId="{143FD908-F5BC-4C31-9441-B406ECE992EA}"/>
          </ac:grpSpMkLst>
        </pc:grpChg>
        <pc:picChg chg="mod">
          <ac:chgData name="VŨ NGỌC QUANG" userId="23fcd8bb9e19aa0b" providerId="LiveId" clId="{C54B1CAD-8CFB-458C-93C6-A055D84521EB}" dt="2023-02-06T07:16:47.803" v="2702" actId="1076"/>
          <ac:picMkLst>
            <pc:docMk/>
            <pc:sldMk cId="2041539475" sldId="307"/>
            <ac:picMk id="5" creationId="{48D2D9BE-241A-1815-A7F0-516084B78C6D}"/>
          </ac:picMkLst>
        </pc:picChg>
        <pc:picChg chg="mod">
          <ac:chgData name="VŨ NGỌC QUANG" userId="23fcd8bb9e19aa0b" providerId="LiveId" clId="{C54B1CAD-8CFB-458C-93C6-A055D84521EB}" dt="2023-02-06T07:16:15.219" v="2696" actId="1076"/>
          <ac:picMkLst>
            <pc:docMk/>
            <pc:sldMk cId="2041539475" sldId="307"/>
            <ac:picMk id="11" creationId="{2C1A9F2B-64BC-4F03-8315-7B2BF5315986}"/>
          </ac:picMkLst>
        </pc:picChg>
        <pc:picChg chg="mod">
          <ac:chgData name="VŨ NGỌC QUANG" userId="23fcd8bb9e19aa0b" providerId="LiveId" clId="{C54B1CAD-8CFB-458C-93C6-A055D84521EB}" dt="2023-02-06T07:16:19.867" v="2697" actId="1076"/>
          <ac:picMkLst>
            <pc:docMk/>
            <pc:sldMk cId="2041539475" sldId="307"/>
            <ac:picMk id="14" creationId="{7953054D-8AA8-4190-B774-B16ED675E19D}"/>
          </ac:picMkLst>
        </pc:picChg>
        <pc:picChg chg="mod">
          <ac:chgData name="VŨ NGỌC QUANG" userId="23fcd8bb9e19aa0b" providerId="LiveId" clId="{C54B1CAD-8CFB-458C-93C6-A055D84521EB}" dt="2023-02-06T07:16:43.836" v="2700" actId="1076"/>
          <ac:picMkLst>
            <pc:docMk/>
            <pc:sldMk cId="2041539475" sldId="307"/>
            <ac:picMk id="17" creationId="{488A7DC9-028B-4718-97F2-90B581E247AB}"/>
          </ac:picMkLst>
        </pc:picChg>
        <pc:picChg chg="add mod">
          <ac:chgData name="VŨ NGỌC QUANG" userId="23fcd8bb9e19aa0b" providerId="LiveId" clId="{C54B1CAD-8CFB-458C-93C6-A055D84521EB}" dt="2023-02-06T07:22:09.700" v="2719" actId="1076"/>
          <ac:picMkLst>
            <pc:docMk/>
            <pc:sldMk cId="2041539475" sldId="307"/>
            <ac:picMk id="2050" creationId="{7F23B6F0-607B-B66D-7DE0-4675F512816F}"/>
          </ac:picMkLst>
        </pc:picChg>
        <pc:picChg chg="del mod">
          <ac:chgData name="VŨ NGỌC QUANG" userId="23fcd8bb9e19aa0b" providerId="LiveId" clId="{C54B1CAD-8CFB-458C-93C6-A055D84521EB}" dt="2023-02-06T07:18:30.566" v="2714" actId="478"/>
          <ac:picMkLst>
            <pc:docMk/>
            <pc:sldMk cId="2041539475" sldId="307"/>
            <ac:picMk id="12290" creationId="{3B98E1CD-30B2-4836-8A41-B4FB06A677F2}"/>
          </ac:picMkLst>
        </pc:picChg>
      </pc:sldChg>
      <pc:sldChg chg="modSp mod">
        <pc:chgData name="VŨ NGỌC QUANG" userId="23fcd8bb9e19aa0b" providerId="LiveId" clId="{C54B1CAD-8CFB-458C-93C6-A055D84521EB}" dt="2023-02-06T01:22:23.879" v="1587" actId="1076"/>
        <pc:sldMkLst>
          <pc:docMk/>
          <pc:sldMk cId="3607209918" sldId="308"/>
        </pc:sldMkLst>
        <pc:spChg chg="mod">
          <ac:chgData name="VŨ NGỌC QUANG" userId="23fcd8bb9e19aa0b" providerId="LiveId" clId="{C54B1CAD-8CFB-458C-93C6-A055D84521EB}" dt="2023-02-06T01:22:23.879" v="1587" actId="1076"/>
          <ac:spMkLst>
            <pc:docMk/>
            <pc:sldMk cId="3607209918" sldId="308"/>
            <ac:spMk id="8" creationId="{7BF04B28-0E60-4F93-83D6-D19CFF317BC3}"/>
          </ac:spMkLst>
        </pc:spChg>
        <pc:grpChg chg="mod">
          <ac:chgData name="VŨ NGỌC QUANG" userId="23fcd8bb9e19aa0b" providerId="LiveId" clId="{C54B1CAD-8CFB-458C-93C6-A055D84521EB}" dt="2023-02-06T01:22:23.879" v="1587" actId="1076"/>
          <ac:grpSpMkLst>
            <pc:docMk/>
            <pc:sldMk cId="3607209918" sldId="308"/>
            <ac:grpSpMk id="5" creationId="{A20CCCD2-A7E7-4137-8247-992279A7EC40}"/>
          </ac:grpSpMkLst>
        </pc:grpChg>
        <pc:picChg chg="mod">
          <ac:chgData name="VŨ NGỌC QUANG" userId="23fcd8bb9e19aa0b" providerId="LiveId" clId="{C54B1CAD-8CFB-458C-93C6-A055D84521EB}" dt="2023-02-06T01:22:23.879" v="1587" actId="1076"/>
          <ac:picMkLst>
            <pc:docMk/>
            <pc:sldMk cId="3607209918" sldId="308"/>
            <ac:picMk id="6" creationId="{18471412-8776-47FD-9E33-90CE20B1D8D9}"/>
          </ac:picMkLst>
        </pc:picChg>
      </pc:sldChg>
      <pc:sldChg chg="modAnim">
        <pc:chgData name="VŨ NGỌC QUANG" userId="23fcd8bb9e19aa0b" providerId="LiveId" clId="{C54B1CAD-8CFB-458C-93C6-A055D84521EB}" dt="2023-02-06T05:49:04.770" v="1769"/>
        <pc:sldMkLst>
          <pc:docMk/>
          <pc:sldMk cId="1879018800" sldId="309"/>
        </pc:sldMkLst>
      </pc:sldChg>
      <pc:sldChg chg="modSp del mod">
        <pc:chgData name="VŨ NGỌC QUANG" userId="23fcd8bb9e19aa0b" providerId="LiveId" clId="{C54B1CAD-8CFB-458C-93C6-A055D84521EB}" dt="2023-02-06T08:12:43.871" v="3205" actId="2696"/>
        <pc:sldMkLst>
          <pc:docMk/>
          <pc:sldMk cId="3873557761" sldId="310"/>
        </pc:sldMkLst>
        <pc:spChg chg="mod">
          <ac:chgData name="VŨ NGỌC QUANG" userId="23fcd8bb9e19aa0b" providerId="LiveId" clId="{C54B1CAD-8CFB-458C-93C6-A055D84521EB}" dt="2023-02-06T06:34:47.993" v="2097" actId="20577"/>
          <ac:spMkLst>
            <pc:docMk/>
            <pc:sldMk cId="3873557761" sldId="310"/>
            <ac:spMk id="13" creationId="{9B95F625-ABF3-41D6-804D-08A8E586F20B}"/>
          </ac:spMkLst>
        </pc:spChg>
      </pc:sldChg>
      <pc:sldChg chg="addSp modSp mod modAnim">
        <pc:chgData name="VŨ NGỌC QUANG" userId="23fcd8bb9e19aa0b" providerId="LiveId" clId="{C54B1CAD-8CFB-458C-93C6-A055D84521EB}" dt="2023-02-06T07:27:48.104" v="2727" actId="20577"/>
        <pc:sldMkLst>
          <pc:docMk/>
          <pc:sldMk cId="3049767271" sldId="311"/>
        </pc:sldMkLst>
        <pc:spChg chg="mod">
          <ac:chgData name="VŨ NGỌC QUANG" userId="23fcd8bb9e19aa0b" providerId="LiveId" clId="{C54B1CAD-8CFB-458C-93C6-A055D84521EB}" dt="2023-02-06T07:27:48.104" v="2727" actId="20577"/>
          <ac:spMkLst>
            <pc:docMk/>
            <pc:sldMk cId="3049767271" sldId="311"/>
            <ac:spMk id="2" creationId="{76EC32E2-2CE0-43E1-B8A8-4D2CD3CBF0F5}"/>
          </ac:spMkLst>
        </pc:spChg>
        <pc:spChg chg="add mod">
          <ac:chgData name="VŨ NGỌC QUANG" userId="23fcd8bb9e19aa0b" providerId="LiveId" clId="{C54B1CAD-8CFB-458C-93C6-A055D84521EB}" dt="2023-02-06T06:35:54.443" v="2102" actId="113"/>
          <ac:spMkLst>
            <pc:docMk/>
            <pc:sldMk cId="3049767271" sldId="311"/>
            <ac:spMk id="5" creationId="{74886A77-4449-0A32-C3C1-23EF6C1A55D5}"/>
          </ac:spMkLst>
        </pc:spChg>
        <pc:spChg chg="add mod">
          <ac:chgData name="VŨ NGỌC QUANG" userId="23fcd8bb9e19aa0b" providerId="LiveId" clId="{C54B1CAD-8CFB-458C-93C6-A055D84521EB}" dt="2023-02-06T06:36:06.115" v="2104" actId="113"/>
          <ac:spMkLst>
            <pc:docMk/>
            <pc:sldMk cId="3049767271" sldId="311"/>
            <ac:spMk id="6" creationId="{BD8BD535-D49E-3047-EC09-B413BE57AB61}"/>
          </ac:spMkLst>
        </pc:spChg>
        <pc:spChg chg="add mod">
          <ac:chgData name="VŨ NGỌC QUANG" userId="23fcd8bb9e19aa0b" providerId="LiveId" clId="{C54B1CAD-8CFB-458C-93C6-A055D84521EB}" dt="2023-02-06T06:36:24.210" v="2107" actId="113"/>
          <ac:spMkLst>
            <pc:docMk/>
            <pc:sldMk cId="3049767271" sldId="311"/>
            <ac:spMk id="7" creationId="{C85868E5-07D1-445A-7045-630FEF81BBE1}"/>
          </ac:spMkLst>
        </pc:spChg>
        <pc:spChg chg="add mod">
          <ac:chgData name="VŨ NGỌC QUANG" userId="23fcd8bb9e19aa0b" providerId="LiveId" clId="{C54B1CAD-8CFB-458C-93C6-A055D84521EB}" dt="2023-02-06T06:36:27.843" v="2108" actId="113"/>
          <ac:spMkLst>
            <pc:docMk/>
            <pc:sldMk cId="3049767271" sldId="311"/>
            <ac:spMk id="9" creationId="{DFF3582C-7533-D7E9-E353-4F2C157B1988}"/>
          </ac:spMkLst>
        </pc:spChg>
        <pc:graphicFrameChg chg="modGraphic">
          <ac:chgData name="VŨ NGỌC QUANG" userId="23fcd8bb9e19aa0b" providerId="LiveId" clId="{C54B1CAD-8CFB-458C-93C6-A055D84521EB}" dt="2023-02-06T01:17:15.610" v="1525" actId="6549"/>
          <ac:graphicFrameMkLst>
            <pc:docMk/>
            <pc:sldMk cId="3049767271" sldId="311"/>
            <ac:graphicFrameMk id="4" creationId="{04EBA12F-E17A-425A-8DC9-C1045D7A4DCB}"/>
          </ac:graphicFrameMkLst>
        </pc:graphicFrameChg>
      </pc:sldChg>
      <pc:sldChg chg="addSp modSp mod modAnim modNotesTx">
        <pc:chgData name="VŨ NGỌC QUANG" userId="23fcd8bb9e19aa0b" providerId="LiveId" clId="{C54B1CAD-8CFB-458C-93C6-A055D84521EB}" dt="2023-02-06T06:49:22.366" v="2323"/>
        <pc:sldMkLst>
          <pc:docMk/>
          <pc:sldMk cId="2560452727" sldId="313"/>
        </pc:sldMkLst>
        <pc:spChg chg="mod">
          <ac:chgData name="VŨ NGỌC QUANG" userId="23fcd8bb9e19aa0b" providerId="LiveId" clId="{C54B1CAD-8CFB-458C-93C6-A055D84521EB}" dt="2023-02-06T06:37:16.115" v="2148" actId="20577"/>
          <ac:spMkLst>
            <pc:docMk/>
            <pc:sldMk cId="2560452727" sldId="313"/>
            <ac:spMk id="2" creationId="{76EC32E2-2CE0-43E1-B8A8-4D2CD3CBF0F5}"/>
          </ac:spMkLst>
        </pc:spChg>
        <pc:spChg chg="add mod">
          <ac:chgData name="VŨ NGỌC QUANG" userId="23fcd8bb9e19aa0b" providerId="LiveId" clId="{C54B1CAD-8CFB-458C-93C6-A055D84521EB}" dt="2023-02-06T06:47:38.027" v="2296" actId="20577"/>
          <ac:spMkLst>
            <pc:docMk/>
            <pc:sldMk cId="2560452727" sldId="313"/>
            <ac:spMk id="5" creationId="{8B454C47-0190-2CF1-5C62-1EF116303BDE}"/>
          </ac:spMkLst>
        </pc:spChg>
        <pc:spChg chg="add mod">
          <ac:chgData name="VŨ NGỌC QUANG" userId="23fcd8bb9e19aa0b" providerId="LiveId" clId="{C54B1CAD-8CFB-458C-93C6-A055D84521EB}" dt="2023-02-06T06:48:52.225" v="2317" actId="1076"/>
          <ac:spMkLst>
            <pc:docMk/>
            <pc:sldMk cId="2560452727" sldId="313"/>
            <ac:spMk id="6" creationId="{BB986EE3-274B-F33D-2BB6-33651B810EA8}"/>
          </ac:spMkLst>
        </pc:spChg>
        <pc:picChg chg="mod">
          <ac:chgData name="VŨ NGỌC QUANG" userId="23fcd8bb9e19aa0b" providerId="LiveId" clId="{C54B1CAD-8CFB-458C-93C6-A055D84521EB}" dt="2023-02-06T06:37:04.672" v="2126" actId="14100"/>
          <ac:picMkLst>
            <pc:docMk/>
            <pc:sldMk cId="2560452727" sldId="313"/>
            <ac:picMk id="3" creationId="{89A28CBE-446C-4523-A013-1A62FF79413A}"/>
          </ac:picMkLst>
        </pc:picChg>
        <pc:picChg chg="mod">
          <ac:chgData name="VŨ NGỌC QUANG" userId="23fcd8bb9e19aa0b" providerId="LiveId" clId="{C54B1CAD-8CFB-458C-93C6-A055D84521EB}" dt="2023-02-06T06:48:56.258" v="2318" actId="1076"/>
          <ac:picMkLst>
            <pc:docMk/>
            <pc:sldMk cId="2560452727" sldId="313"/>
            <ac:picMk id="2050" creationId="{892D9F5A-DCD6-5A0A-8891-B66EA59AB308}"/>
          </ac:picMkLst>
        </pc:picChg>
      </pc:sldChg>
      <pc:sldChg chg="delSp modSp mod delAnim modAnim modNotesTx">
        <pc:chgData name="VŨ NGỌC QUANG" userId="23fcd8bb9e19aa0b" providerId="LiveId" clId="{C54B1CAD-8CFB-458C-93C6-A055D84521EB}" dt="2023-02-06T06:53:19.050" v="2406" actId="20577"/>
        <pc:sldMkLst>
          <pc:docMk/>
          <pc:sldMk cId="3029959037" sldId="314"/>
        </pc:sldMkLst>
        <pc:spChg chg="mod">
          <ac:chgData name="VŨ NGỌC QUANG" userId="23fcd8bb9e19aa0b" providerId="LiveId" clId="{C54B1CAD-8CFB-458C-93C6-A055D84521EB}" dt="2023-02-06T06:50:32.197" v="2355" actId="122"/>
          <ac:spMkLst>
            <pc:docMk/>
            <pc:sldMk cId="3029959037" sldId="314"/>
            <ac:spMk id="2" creationId="{76EC32E2-2CE0-43E1-B8A8-4D2CD3CBF0F5}"/>
          </ac:spMkLst>
        </pc:spChg>
        <pc:spChg chg="del">
          <ac:chgData name="VŨ NGỌC QUANG" userId="23fcd8bb9e19aa0b" providerId="LiveId" clId="{C54B1CAD-8CFB-458C-93C6-A055D84521EB}" dt="2023-02-06T06:49:50.286" v="2328" actId="478"/>
          <ac:spMkLst>
            <pc:docMk/>
            <pc:sldMk cId="3029959037" sldId="314"/>
            <ac:spMk id="10" creationId="{65640303-4788-9B2E-96AB-8DFCB99BF2A7}"/>
          </ac:spMkLst>
        </pc:spChg>
        <pc:spChg chg="mod">
          <ac:chgData name="VŨ NGỌC QUANG" userId="23fcd8bb9e19aa0b" providerId="LiveId" clId="{C54B1CAD-8CFB-458C-93C6-A055D84521EB}" dt="2023-02-06T06:51:27.066" v="2358" actId="1076"/>
          <ac:spMkLst>
            <pc:docMk/>
            <pc:sldMk cId="3029959037" sldId="314"/>
            <ac:spMk id="12" creationId="{0465DB88-DC90-8AC6-669E-90C0BAD8A239}"/>
          </ac:spMkLst>
        </pc:spChg>
        <pc:spChg chg="mod">
          <ac:chgData name="VŨ NGỌC QUANG" userId="23fcd8bb9e19aa0b" providerId="LiveId" clId="{C54B1CAD-8CFB-458C-93C6-A055D84521EB}" dt="2023-02-06T06:53:19.050" v="2406" actId="20577"/>
          <ac:spMkLst>
            <pc:docMk/>
            <pc:sldMk cId="3029959037" sldId="314"/>
            <ac:spMk id="15" creationId="{D43B324C-0F3B-7B79-5637-BAB168269E04}"/>
          </ac:spMkLst>
        </pc:spChg>
        <pc:grpChg chg="mod">
          <ac:chgData name="VŨ NGỌC QUANG" userId="23fcd8bb9e19aa0b" providerId="LiveId" clId="{C54B1CAD-8CFB-458C-93C6-A055D84521EB}" dt="2023-02-06T06:51:27.066" v="2358" actId="1076"/>
          <ac:grpSpMkLst>
            <pc:docMk/>
            <pc:sldMk cId="3029959037" sldId="314"/>
            <ac:grpSpMk id="11" creationId="{0BD12292-7757-BE84-B2C0-5429A4C5B516}"/>
          </ac:grpSpMkLst>
        </pc:grpChg>
        <pc:grpChg chg="mod">
          <ac:chgData name="VŨ NGỌC QUANG" userId="23fcd8bb9e19aa0b" providerId="LiveId" clId="{C54B1CAD-8CFB-458C-93C6-A055D84521EB}" dt="2023-02-06T06:51:27.066" v="2358" actId="1076"/>
          <ac:grpSpMkLst>
            <pc:docMk/>
            <pc:sldMk cId="3029959037" sldId="314"/>
            <ac:grpSpMk id="14" creationId="{54F8AB7B-8CB5-C9CD-664B-EE4214B45065}"/>
          </ac:grpSpMkLst>
        </pc:grpChg>
        <pc:picChg chg="mod">
          <ac:chgData name="VŨ NGỌC QUANG" userId="23fcd8bb9e19aa0b" providerId="LiveId" clId="{C54B1CAD-8CFB-458C-93C6-A055D84521EB}" dt="2023-02-06T06:50:34.714" v="2356" actId="1076"/>
          <ac:picMkLst>
            <pc:docMk/>
            <pc:sldMk cId="3029959037" sldId="314"/>
            <ac:picMk id="3" creationId="{89A28CBE-446C-4523-A013-1A62FF79413A}"/>
          </ac:picMkLst>
        </pc:picChg>
        <pc:picChg chg="mod">
          <ac:chgData name="VŨ NGỌC QUANG" userId="23fcd8bb9e19aa0b" providerId="LiveId" clId="{C54B1CAD-8CFB-458C-93C6-A055D84521EB}" dt="2023-02-06T06:51:27.066" v="2358" actId="1076"/>
          <ac:picMkLst>
            <pc:docMk/>
            <pc:sldMk cId="3029959037" sldId="314"/>
            <ac:picMk id="13" creationId="{A3C6DDAC-88A5-C9C2-BDFA-B28A59393216}"/>
          </ac:picMkLst>
        </pc:picChg>
        <pc:picChg chg="mod">
          <ac:chgData name="VŨ NGỌC QUANG" userId="23fcd8bb9e19aa0b" providerId="LiveId" clId="{C54B1CAD-8CFB-458C-93C6-A055D84521EB}" dt="2023-02-06T06:51:27.066" v="2358" actId="1076"/>
          <ac:picMkLst>
            <pc:docMk/>
            <pc:sldMk cId="3029959037" sldId="314"/>
            <ac:picMk id="16" creationId="{6A75489D-3922-F456-F12E-EB9F62CA7C9F}"/>
          </ac:picMkLst>
        </pc:picChg>
      </pc:sldChg>
      <pc:sldChg chg="addSp delSp modSp mod delAnim modAnim">
        <pc:chgData name="VŨ NGỌC QUANG" userId="23fcd8bb9e19aa0b" providerId="LiveId" clId="{C54B1CAD-8CFB-458C-93C6-A055D84521EB}" dt="2023-02-06T06:58:02.485" v="2448" actId="113"/>
        <pc:sldMkLst>
          <pc:docMk/>
          <pc:sldMk cId="2473856531" sldId="315"/>
        </pc:sldMkLst>
        <pc:spChg chg="mod">
          <ac:chgData name="VŨ NGỌC QUANG" userId="23fcd8bb9e19aa0b" providerId="LiveId" clId="{C54B1CAD-8CFB-458C-93C6-A055D84521EB}" dt="2023-02-06T06:53:40.545" v="2413" actId="1076"/>
          <ac:spMkLst>
            <pc:docMk/>
            <pc:sldMk cId="2473856531" sldId="315"/>
            <ac:spMk id="2" creationId="{76EC32E2-2CE0-43E1-B8A8-4D2CD3CBF0F5}"/>
          </ac:spMkLst>
        </pc:spChg>
        <pc:spChg chg="mod">
          <ac:chgData name="VŨ NGỌC QUANG" userId="23fcd8bb9e19aa0b" providerId="LiveId" clId="{C54B1CAD-8CFB-458C-93C6-A055D84521EB}" dt="2023-02-06T06:56:09.954" v="2423" actId="1076"/>
          <ac:spMkLst>
            <pc:docMk/>
            <pc:sldMk cId="2473856531" sldId="315"/>
            <ac:spMk id="5" creationId="{4D28C8C9-605C-40D5-8994-54F0940D50D6}"/>
          </ac:spMkLst>
        </pc:spChg>
        <pc:spChg chg="del">
          <ac:chgData name="VŨ NGỌC QUANG" userId="23fcd8bb9e19aa0b" providerId="LiveId" clId="{C54B1CAD-8CFB-458C-93C6-A055D84521EB}" dt="2023-02-06T06:53:36.915" v="2412" actId="478"/>
          <ac:spMkLst>
            <pc:docMk/>
            <pc:sldMk cId="2473856531" sldId="315"/>
            <ac:spMk id="7" creationId="{04B52B4D-7639-2D2F-CFED-E116A784E328}"/>
          </ac:spMkLst>
        </pc:spChg>
        <pc:spChg chg="mod">
          <ac:chgData name="VŨ NGỌC QUANG" userId="23fcd8bb9e19aa0b" providerId="LiveId" clId="{C54B1CAD-8CFB-458C-93C6-A055D84521EB}" dt="2023-02-06T06:57:57.853" v="2447" actId="113"/>
          <ac:spMkLst>
            <pc:docMk/>
            <pc:sldMk cId="2473856531" sldId="315"/>
            <ac:spMk id="9" creationId="{5FF86B0C-F48A-3A40-EF78-B6F16CDE193C}"/>
          </ac:spMkLst>
        </pc:spChg>
        <pc:spChg chg="mod">
          <ac:chgData name="VŨ NGỌC QUANG" userId="23fcd8bb9e19aa0b" providerId="LiveId" clId="{C54B1CAD-8CFB-458C-93C6-A055D84521EB}" dt="2023-02-06T06:58:02.485" v="2448" actId="113"/>
          <ac:spMkLst>
            <pc:docMk/>
            <pc:sldMk cId="2473856531" sldId="315"/>
            <ac:spMk id="12" creationId="{6EEC804B-746B-81F6-75B9-33F65541F8F2}"/>
          </ac:spMkLst>
        </pc:spChg>
        <pc:grpChg chg="mod">
          <ac:chgData name="VŨ NGỌC QUANG" userId="23fcd8bb9e19aa0b" providerId="LiveId" clId="{C54B1CAD-8CFB-458C-93C6-A055D84521EB}" dt="2023-02-06T06:56:09.954" v="2423" actId="1076"/>
          <ac:grpSpMkLst>
            <pc:docMk/>
            <pc:sldMk cId="2473856531" sldId="315"/>
            <ac:grpSpMk id="4" creationId="{9BA3475C-476E-422E-999F-E793C3C7A5D9}"/>
          </ac:grpSpMkLst>
        </pc:grpChg>
        <pc:grpChg chg="add mod">
          <ac:chgData name="VŨ NGỌC QUANG" userId="23fcd8bb9e19aa0b" providerId="LiveId" clId="{C54B1CAD-8CFB-458C-93C6-A055D84521EB}" dt="2023-02-06T06:57:54.906" v="2446" actId="1076"/>
          <ac:grpSpMkLst>
            <pc:docMk/>
            <pc:sldMk cId="2473856531" sldId="315"/>
            <ac:grpSpMk id="8" creationId="{0ABCBC92-F29B-0E67-C551-3FDA33AD930C}"/>
          </ac:grpSpMkLst>
        </pc:grpChg>
        <pc:grpChg chg="add mod">
          <ac:chgData name="VŨ NGỌC QUANG" userId="23fcd8bb9e19aa0b" providerId="LiveId" clId="{C54B1CAD-8CFB-458C-93C6-A055D84521EB}" dt="2023-02-06T06:57:14.026" v="2439" actId="1076"/>
          <ac:grpSpMkLst>
            <pc:docMk/>
            <pc:sldMk cId="2473856531" sldId="315"/>
            <ac:grpSpMk id="11" creationId="{A1A13D1F-A320-E535-EC2B-C0C55B953A7A}"/>
          </ac:grpSpMkLst>
        </pc:grpChg>
        <pc:picChg chg="mod">
          <ac:chgData name="VŨ NGỌC QUANG" userId="23fcd8bb9e19aa0b" providerId="LiveId" clId="{C54B1CAD-8CFB-458C-93C6-A055D84521EB}" dt="2023-02-06T06:53:47.682" v="2416" actId="1076"/>
          <ac:picMkLst>
            <pc:docMk/>
            <pc:sldMk cId="2473856531" sldId="315"/>
            <ac:picMk id="3" creationId="{89A28CBE-446C-4523-A013-1A62FF79413A}"/>
          </ac:picMkLst>
        </pc:picChg>
        <pc:picChg chg="mod">
          <ac:chgData name="VŨ NGỌC QUANG" userId="23fcd8bb9e19aa0b" providerId="LiveId" clId="{C54B1CAD-8CFB-458C-93C6-A055D84521EB}" dt="2023-02-06T06:56:09.954" v="2423" actId="1076"/>
          <ac:picMkLst>
            <pc:docMk/>
            <pc:sldMk cId="2473856531" sldId="315"/>
            <ac:picMk id="6" creationId="{9FAF6006-BA87-4186-8216-F8092E263B59}"/>
          </ac:picMkLst>
        </pc:picChg>
        <pc:picChg chg="mod">
          <ac:chgData name="VŨ NGỌC QUANG" userId="23fcd8bb9e19aa0b" providerId="LiveId" clId="{C54B1CAD-8CFB-458C-93C6-A055D84521EB}" dt="2023-02-06T06:57:54.906" v="2446" actId="1076"/>
          <ac:picMkLst>
            <pc:docMk/>
            <pc:sldMk cId="2473856531" sldId="315"/>
            <ac:picMk id="10" creationId="{635A4F76-034C-AEFF-C6FD-EC1CE7066776}"/>
          </ac:picMkLst>
        </pc:picChg>
        <pc:picChg chg="mod">
          <ac:chgData name="VŨ NGỌC QUANG" userId="23fcd8bb9e19aa0b" providerId="LiveId" clId="{C54B1CAD-8CFB-458C-93C6-A055D84521EB}" dt="2023-02-06T06:57:14.026" v="2439" actId="1076"/>
          <ac:picMkLst>
            <pc:docMk/>
            <pc:sldMk cId="2473856531" sldId="315"/>
            <ac:picMk id="13" creationId="{B8E969A7-74A4-6A68-AD57-FE4A01F53949}"/>
          </ac:picMkLst>
        </pc:picChg>
      </pc:sldChg>
      <pc:sldChg chg="addSp modSp add mod modAnim">
        <pc:chgData name="VŨ NGỌC QUANG" userId="23fcd8bb9e19aa0b" providerId="LiveId" clId="{C54B1CAD-8CFB-458C-93C6-A055D84521EB}" dt="2023-02-06T08:46:02.140" v="3515"/>
        <pc:sldMkLst>
          <pc:docMk/>
          <pc:sldMk cId="1625379282" sldId="351"/>
        </pc:sldMkLst>
        <pc:spChg chg="add mod">
          <ac:chgData name="VŨ NGỌC QUANG" userId="23fcd8bb9e19aa0b" providerId="LiveId" clId="{C54B1CAD-8CFB-458C-93C6-A055D84521EB}" dt="2023-02-06T06:28:21.586" v="2039" actId="207"/>
          <ac:spMkLst>
            <pc:docMk/>
            <pc:sldMk cId="1625379282" sldId="351"/>
            <ac:spMk id="4" creationId="{0D48E29E-12A2-3476-1251-DCD55A30B95F}"/>
          </ac:spMkLst>
        </pc:spChg>
        <pc:spChg chg="mod">
          <ac:chgData name="VŨ NGỌC QUANG" userId="23fcd8bb9e19aa0b" providerId="LiveId" clId="{C54B1CAD-8CFB-458C-93C6-A055D84521EB}" dt="2023-02-06T06:20:08.027" v="1884" actId="14100"/>
          <ac:spMkLst>
            <pc:docMk/>
            <pc:sldMk cId="1625379282" sldId="351"/>
            <ac:spMk id="9" creationId="{3FBF459E-48B0-3787-FD23-72EF261140EE}"/>
          </ac:spMkLst>
        </pc:spChg>
        <pc:picChg chg="add mod">
          <ac:chgData name="VŨ NGỌC QUANG" userId="23fcd8bb9e19aa0b" providerId="LiveId" clId="{C54B1CAD-8CFB-458C-93C6-A055D84521EB}" dt="2023-02-06T06:20:03.056" v="1880" actId="14100"/>
          <ac:picMkLst>
            <pc:docMk/>
            <pc:sldMk cId="1625379282" sldId="351"/>
            <ac:picMk id="2" creationId="{9D1FB27A-BF79-1103-B6E3-7780940873FB}"/>
          </ac:picMkLst>
        </pc:picChg>
        <pc:picChg chg="mod">
          <ac:chgData name="VŨ NGỌC QUANG" userId="23fcd8bb9e19aa0b" providerId="LiveId" clId="{C54B1CAD-8CFB-458C-93C6-A055D84521EB}" dt="2023-02-06T06:22:25.168" v="1888" actId="1076"/>
          <ac:picMkLst>
            <pc:docMk/>
            <pc:sldMk cId="1625379282" sldId="351"/>
            <ac:picMk id="5" creationId="{68951F42-0E64-C805-6B88-95C80D4BC77E}"/>
          </ac:picMkLst>
        </pc:picChg>
      </pc:sldChg>
      <pc:sldChg chg="addSp delSp modSp mod modAnim">
        <pc:chgData name="VŨ NGỌC QUANG" userId="23fcd8bb9e19aa0b" providerId="LiveId" clId="{C54B1CAD-8CFB-458C-93C6-A055D84521EB}" dt="2023-02-06T06:04:27.503" v="1838" actId="21"/>
        <pc:sldMkLst>
          <pc:docMk/>
          <pc:sldMk cId="1486587215" sldId="353"/>
        </pc:sldMkLst>
        <pc:spChg chg="add mod">
          <ac:chgData name="VŨ NGỌC QUANG" userId="23fcd8bb9e19aa0b" providerId="LiveId" clId="{C54B1CAD-8CFB-458C-93C6-A055D84521EB}" dt="2023-02-06T05:57:22.467" v="1819" actId="122"/>
          <ac:spMkLst>
            <pc:docMk/>
            <pc:sldMk cId="1486587215" sldId="353"/>
            <ac:spMk id="3" creationId="{2DC0B4BF-866B-D4BB-ADAC-E72DBFB40E4B}"/>
          </ac:spMkLst>
        </pc:spChg>
        <pc:spChg chg="mod">
          <ac:chgData name="VŨ NGỌC QUANG" userId="23fcd8bb9e19aa0b" providerId="LiveId" clId="{C54B1CAD-8CFB-458C-93C6-A055D84521EB}" dt="2023-02-06T05:58:38.718" v="1830" actId="1076"/>
          <ac:spMkLst>
            <pc:docMk/>
            <pc:sldMk cId="1486587215" sldId="353"/>
            <ac:spMk id="7" creationId="{5E239D19-4D05-6F44-B7B2-634D6CD18289}"/>
          </ac:spMkLst>
        </pc:spChg>
        <pc:picChg chg="add mod">
          <ac:chgData name="VŨ NGỌC QUANG" userId="23fcd8bb9e19aa0b" providerId="LiveId" clId="{C54B1CAD-8CFB-458C-93C6-A055D84521EB}" dt="2023-02-06T05:58:38.718" v="1830" actId="1076"/>
          <ac:picMkLst>
            <pc:docMk/>
            <pc:sldMk cId="1486587215" sldId="353"/>
            <ac:picMk id="4" creationId="{EE0E6C0B-0CB8-1FBC-8F8F-747A3889FD0B}"/>
          </ac:picMkLst>
        </pc:picChg>
        <pc:picChg chg="mod">
          <ac:chgData name="VŨ NGỌC QUANG" userId="23fcd8bb9e19aa0b" providerId="LiveId" clId="{C54B1CAD-8CFB-458C-93C6-A055D84521EB}" dt="2023-02-06T05:55:39.046" v="1787" actId="1076"/>
          <ac:picMkLst>
            <pc:docMk/>
            <pc:sldMk cId="1486587215" sldId="353"/>
            <ac:picMk id="5" creationId="{7449A571-7ACF-05DE-3DF1-B58251A77EFD}"/>
          </ac:picMkLst>
        </pc:picChg>
        <pc:picChg chg="add del mod modCrop">
          <ac:chgData name="VŨ NGỌC QUANG" userId="23fcd8bb9e19aa0b" providerId="LiveId" clId="{C54B1CAD-8CFB-458C-93C6-A055D84521EB}" dt="2023-02-06T06:04:27.503" v="1838" actId="21"/>
          <ac:picMkLst>
            <pc:docMk/>
            <pc:sldMk cId="1486587215" sldId="353"/>
            <ac:picMk id="8" creationId="{8C4A11B7-930A-7959-8383-DB45A824451B}"/>
          </ac:picMkLst>
        </pc:picChg>
      </pc:sldChg>
      <pc:sldChg chg="addSp delSp modSp mod ord modAnim">
        <pc:chgData name="VŨ NGỌC QUANG" userId="23fcd8bb9e19aa0b" providerId="LiveId" clId="{C54B1CAD-8CFB-458C-93C6-A055D84521EB}" dt="2023-02-06T12:16:12.712" v="3734"/>
        <pc:sldMkLst>
          <pc:docMk/>
          <pc:sldMk cId="1067961724" sldId="421"/>
        </pc:sldMkLst>
        <pc:spChg chg="mod">
          <ac:chgData name="VŨ NGỌC QUANG" userId="23fcd8bb9e19aa0b" providerId="LiveId" clId="{C54B1CAD-8CFB-458C-93C6-A055D84521EB}" dt="2023-02-06T12:14:20.914" v="3726" actId="20577"/>
          <ac:spMkLst>
            <pc:docMk/>
            <pc:sldMk cId="1067961724" sldId="421"/>
            <ac:spMk id="3" creationId="{DB4443EA-383A-6D89-0A43-E290935232CD}"/>
          </ac:spMkLst>
        </pc:spChg>
        <pc:spChg chg="del">
          <ac:chgData name="VŨ NGỌC QUANG" userId="23fcd8bb9e19aa0b" providerId="LiveId" clId="{C54B1CAD-8CFB-458C-93C6-A055D84521EB}" dt="2023-02-06T12:13:32.519" v="3640" actId="478"/>
          <ac:spMkLst>
            <pc:docMk/>
            <pc:sldMk cId="1067961724" sldId="421"/>
            <ac:spMk id="29" creationId="{E3976DBD-2F5F-4AED-997C-5C5BF30E3414}"/>
          </ac:spMkLst>
        </pc:spChg>
        <pc:spChg chg="del">
          <ac:chgData name="VŨ NGỌC QUANG" userId="23fcd8bb9e19aa0b" providerId="LiveId" clId="{C54B1CAD-8CFB-458C-93C6-A055D84521EB}" dt="2023-02-06T12:13:34.038" v="3641" actId="478"/>
          <ac:spMkLst>
            <pc:docMk/>
            <pc:sldMk cId="1067961724" sldId="421"/>
            <ac:spMk id="37" creationId="{C4A6EB67-8FF8-44C2-B33D-DEE55E6615F5}"/>
          </ac:spMkLst>
        </pc:spChg>
        <pc:grpChg chg="add mod">
          <ac:chgData name="VŨ NGỌC QUANG" userId="23fcd8bb9e19aa0b" providerId="LiveId" clId="{C54B1CAD-8CFB-458C-93C6-A055D84521EB}" dt="2023-02-06T12:14:52.820" v="3731" actId="1076"/>
          <ac:grpSpMkLst>
            <pc:docMk/>
            <pc:sldMk cId="1067961724" sldId="421"/>
            <ac:grpSpMk id="2" creationId="{C8D6A5C7-49D9-E7E9-EA56-36F8E7FE0A48}"/>
          </ac:grpSpMkLst>
        </pc:grpChg>
        <pc:picChg chg="mod">
          <ac:chgData name="VŨ NGỌC QUANG" userId="23fcd8bb9e19aa0b" providerId="LiveId" clId="{C54B1CAD-8CFB-458C-93C6-A055D84521EB}" dt="2023-02-06T12:13:44.301" v="3642"/>
          <ac:picMkLst>
            <pc:docMk/>
            <pc:sldMk cId="1067961724" sldId="421"/>
            <ac:picMk id="4" creationId="{2E9F19F3-0593-272B-C73A-E2E7D3063033}"/>
          </ac:picMkLst>
        </pc:picChg>
        <pc:picChg chg="del">
          <ac:chgData name="VŨ NGỌC QUANG" userId="23fcd8bb9e19aa0b" providerId="LiveId" clId="{C54B1CAD-8CFB-458C-93C6-A055D84521EB}" dt="2023-02-06T12:13:30.830" v="3639" actId="478"/>
          <ac:picMkLst>
            <pc:docMk/>
            <pc:sldMk cId="1067961724" sldId="421"/>
            <ac:picMk id="3080" creationId="{EE90A21F-718C-4FD6-929A-9F14A6870814}"/>
          </ac:picMkLst>
        </pc:picChg>
      </pc:sldChg>
      <pc:sldChg chg="modSp mod modNotesTx">
        <pc:chgData name="VŨ NGỌC QUANG" userId="23fcd8bb9e19aa0b" providerId="LiveId" clId="{C54B1CAD-8CFB-458C-93C6-A055D84521EB}" dt="2023-02-05T13:56:38.219" v="405"/>
        <pc:sldMkLst>
          <pc:docMk/>
          <pc:sldMk cId="1774869767" sldId="422"/>
        </pc:sldMkLst>
        <pc:spChg chg="mod">
          <ac:chgData name="VŨ NGỌC QUANG" userId="23fcd8bb9e19aa0b" providerId="LiveId" clId="{C54B1CAD-8CFB-458C-93C6-A055D84521EB}" dt="2023-02-05T13:23:59.396" v="86" actId="207"/>
          <ac:spMkLst>
            <pc:docMk/>
            <pc:sldMk cId="1774869767" sldId="422"/>
            <ac:spMk id="36" creationId="{7AFF59E8-628E-4A6E-990B-A63F8F93A303}"/>
          </ac:spMkLst>
        </pc:spChg>
      </pc:sldChg>
      <pc:sldChg chg="del">
        <pc:chgData name="VŨ NGỌC QUANG" userId="23fcd8bb9e19aa0b" providerId="LiveId" clId="{C54B1CAD-8CFB-458C-93C6-A055D84521EB}" dt="2023-02-05T14:17:54.906" v="665" actId="2696"/>
        <pc:sldMkLst>
          <pc:docMk/>
          <pc:sldMk cId="2562746075" sldId="476"/>
        </pc:sldMkLst>
      </pc:sldChg>
      <pc:sldChg chg="del">
        <pc:chgData name="VŨ NGỌC QUANG" userId="23fcd8bb9e19aa0b" providerId="LiveId" clId="{C54B1CAD-8CFB-458C-93C6-A055D84521EB}" dt="2023-02-05T14:19:46.389" v="692" actId="2696"/>
        <pc:sldMkLst>
          <pc:docMk/>
          <pc:sldMk cId="3709643568" sldId="477"/>
        </pc:sldMkLst>
      </pc:sldChg>
      <pc:sldChg chg="addSp delSp modSp mod modAnim">
        <pc:chgData name="VŨ NGỌC QUANG" userId="23fcd8bb9e19aa0b" providerId="LiveId" clId="{C54B1CAD-8CFB-458C-93C6-A055D84521EB}" dt="2023-02-05T14:21:17.635" v="715" actId="693"/>
        <pc:sldMkLst>
          <pc:docMk/>
          <pc:sldMk cId="2179633765" sldId="478"/>
        </pc:sldMkLst>
        <pc:spChg chg="mod topLvl">
          <ac:chgData name="VŨ NGỌC QUANG" userId="23fcd8bb9e19aa0b" providerId="LiveId" clId="{C54B1CAD-8CFB-458C-93C6-A055D84521EB}" dt="2023-02-05T14:19:37.866" v="691" actId="207"/>
          <ac:spMkLst>
            <pc:docMk/>
            <pc:sldMk cId="2179633765" sldId="478"/>
            <ac:spMk id="4" creationId="{10557E6A-AF84-6E01-693F-F5F5F4FD125E}"/>
          </ac:spMkLst>
        </pc:spChg>
        <pc:spChg chg="del mod topLvl">
          <ac:chgData name="VŨ NGỌC QUANG" userId="23fcd8bb9e19aa0b" providerId="LiveId" clId="{C54B1CAD-8CFB-458C-93C6-A055D84521EB}" dt="2023-02-05T14:18:50.894" v="688" actId="478"/>
          <ac:spMkLst>
            <pc:docMk/>
            <pc:sldMk cId="2179633765" sldId="478"/>
            <ac:spMk id="5" creationId="{C4570B99-D88B-04B4-7418-1A2316BBBB5B}"/>
          </ac:spMkLst>
        </pc:spChg>
        <pc:spChg chg="del">
          <ac:chgData name="VŨ NGỌC QUANG" userId="23fcd8bb9e19aa0b" providerId="LiveId" clId="{C54B1CAD-8CFB-458C-93C6-A055D84521EB}" dt="2023-02-05T14:18:02.847" v="667" actId="478"/>
          <ac:spMkLst>
            <pc:docMk/>
            <pc:sldMk cId="2179633765" sldId="478"/>
            <ac:spMk id="11" creationId="{93ECADEA-2F27-4540-9F7E-DE388EA71F83}"/>
          </ac:spMkLst>
        </pc:spChg>
        <pc:spChg chg="mod">
          <ac:chgData name="VŨ NGỌC QUANG" userId="23fcd8bb9e19aa0b" providerId="LiveId" clId="{C54B1CAD-8CFB-458C-93C6-A055D84521EB}" dt="2023-02-05T14:21:17.635" v="715" actId="693"/>
          <ac:spMkLst>
            <pc:docMk/>
            <pc:sldMk cId="2179633765" sldId="478"/>
            <ac:spMk id="43" creationId="{069B585F-3431-66EC-4286-DEAD25B5E55B}"/>
          </ac:spMkLst>
        </pc:spChg>
        <pc:spChg chg="del">
          <ac:chgData name="VŨ NGỌC QUANG" userId="23fcd8bb9e19aa0b" providerId="LiveId" clId="{C54B1CAD-8CFB-458C-93C6-A055D84521EB}" dt="2023-02-05T14:18:23.074" v="676" actId="478"/>
          <ac:spMkLst>
            <pc:docMk/>
            <pc:sldMk cId="2179633765" sldId="478"/>
            <ac:spMk id="58" creationId="{BC8FE64E-89E7-FD9F-F77D-5A787E38AFA9}"/>
          </ac:spMkLst>
        </pc:spChg>
        <pc:grpChg chg="add del mod">
          <ac:chgData name="VŨ NGỌC QUANG" userId="23fcd8bb9e19aa0b" providerId="LiveId" clId="{C54B1CAD-8CFB-458C-93C6-A055D84521EB}" dt="2023-02-05T14:18:50.894" v="688" actId="478"/>
          <ac:grpSpMkLst>
            <pc:docMk/>
            <pc:sldMk cId="2179633765" sldId="478"/>
            <ac:grpSpMk id="3" creationId="{D5224E3C-DBBD-EA9C-CBC8-7193B92AEAE2}"/>
          </ac:grpSpMkLst>
        </pc:grpChg>
        <pc:grpChg chg="del">
          <ac:chgData name="VŨ NGỌC QUANG" userId="23fcd8bb9e19aa0b" providerId="LiveId" clId="{C54B1CAD-8CFB-458C-93C6-A055D84521EB}" dt="2023-02-05T14:18:00.524" v="666" actId="478"/>
          <ac:grpSpMkLst>
            <pc:docMk/>
            <pc:sldMk cId="2179633765" sldId="478"/>
            <ac:grpSpMk id="78" creationId="{C7C296E6-B61C-4F20-8633-7939A684053C}"/>
          </ac:grpSpMkLst>
        </pc:grpChg>
        <pc:picChg chg="add mod">
          <ac:chgData name="VŨ NGỌC QUANG" userId="23fcd8bb9e19aa0b" providerId="LiveId" clId="{C54B1CAD-8CFB-458C-93C6-A055D84521EB}" dt="2023-02-05T14:18:14.417" v="672" actId="1076"/>
          <ac:picMkLst>
            <pc:docMk/>
            <pc:sldMk cId="2179633765" sldId="478"/>
            <ac:picMk id="2" creationId="{5C9B2E16-2BC6-4CAE-5310-898B1EE269B7}"/>
          </ac:picMkLst>
        </pc:picChg>
      </pc:sldChg>
      <pc:sldChg chg="addSp delSp modSp mod delAnim modAnim modNotesTx">
        <pc:chgData name="VŨ NGỌC QUANG" userId="23fcd8bb9e19aa0b" providerId="LiveId" clId="{C54B1CAD-8CFB-458C-93C6-A055D84521EB}" dt="2023-02-06T08:40:12.972" v="3462"/>
        <pc:sldMkLst>
          <pc:docMk/>
          <pc:sldMk cId="2972450901" sldId="479"/>
        </pc:sldMkLst>
        <pc:spChg chg="add mod">
          <ac:chgData name="VŨ NGỌC QUANG" userId="23fcd8bb9e19aa0b" providerId="LiveId" clId="{C54B1CAD-8CFB-458C-93C6-A055D84521EB}" dt="2023-02-05T15:08:57.644" v="1275" actId="1076"/>
          <ac:spMkLst>
            <pc:docMk/>
            <pc:sldMk cId="2972450901" sldId="479"/>
            <ac:spMk id="3" creationId="{6214DD16-CE86-4E06-96B9-8EAEAA3958CC}"/>
          </ac:spMkLst>
        </pc:spChg>
        <pc:spChg chg="del">
          <ac:chgData name="VŨ NGỌC QUANG" userId="23fcd8bb9e19aa0b" providerId="LiveId" clId="{C54B1CAD-8CFB-458C-93C6-A055D84521EB}" dt="2023-02-05T14:13:58.156" v="624" actId="478"/>
          <ac:spMkLst>
            <pc:docMk/>
            <pc:sldMk cId="2972450901" sldId="479"/>
            <ac:spMk id="11" creationId="{93ECADEA-2F27-4540-9F7E-DE388EA71F83}"/>
          </ac:spMkLst>
        </pc:spChg>
        <pc:spChg chg="del">
          <ac:chgData name="VŨ NGỌC QUANG" userId="23fcd8bb9e19aa0b" providerId="LiveId" clId="{C54B1CAD-8CFB-458C-93C6-A055D84521EB}" dt="2023-02-05T14:16:10.620" v="646" actId="478"/>
          <ac:spMkLst>
            <pc:docMk/>
            <pc:sldMk cId="2972450901" sldId="479"/>
            <ac:spMk id="58" creationId="{BC8FE64E-89E7-FD9F-F77D-5A787E38AFA9}"/>
          </ac:spMkLst>
        </pc:spChg>
        <pc:spChg chg="mod">
          <ac:chgData name="VŨ NGỌC QUANG" userId="23fcd8bb9e19aa0b" providerId="LiveId" clId="{C54B1CAD-8CFB-458C-93C6-A055D84521EB}" dt="2023-02-05T14:21:23.689" v="716" actId="693"/>
          <ac:spMkLst>
            <pc:docMk/>
            <pc:sldMk cId="2972450901" sldId="479"/>
            <ac:spMk id="60" creationId="{5F83E3DA-0904-5069-2343-970A1B17DAC3}"/>
          </ac:spMkLst>
        </pc:spChg>
        <pc:grpChg chg="del">
          <ac:chgData name="VŨ NGỌC QUANG" userId="23fcd8bb9e19aa0b" providerId="LiveId" clId="{C54B1CAD-8CFB-458C-93C6-A055D84521EB}" dt="2023-02-05T14:13:56.092" v="623" actId="478"/>
          <ac:grpSpMkLst>
            <pc:docMk/>
            <pc:sldMk cId="2972450901" sldId="479"/>
            <ac:grpSpMk id="78" creationId="{C7C296E6-B61C-4F20-8633-7939A684053C}"/>
          </ac:grpSpMkLst>
        </pc:grpChg>
        <pc:picChg chg="add del mod">
          <ac:chgData name="VŨ NGỌC QUANG" userId="23fcd8bb9e19aa0b" providerId="LiveId" clId="{C54B1CAD-8CFB-458C-93C6-A055D84521EB}" dt="2023-02-05T15:08:23.353" v="1260" actId="478"/>
          <ac:picMkLst>
            <pc:docMk/>
            <pc:sldMk cId="2972450901" sldId="479"/>
            <ac:picMk id="2" creationId="{9DCEB734-5917-FB20-533F-83D50A72B07C}"/>
          </ac:picMkLst>
        </pc:picChg>
        <pc:picChg chg="add mod">
          <ac:chgData name="VŨ NGỌC QUANG" userId="23fcd8bb9e19aa0b" providerId="LiveId" clId="{C54B1CAD-8CFB-458C-93C6-A055D84521EB}" dt="2023-02-05T15:09:13.668" v="1281" actId="14100"/>
          <ac:picMkLst>
            <pc:docMk/>
            <pc:sldMk cId="2972450901" sldId="479"/>
            <ac:picMk id="4" creationId="{1138AD55-885F-10F1-1FCA-3AF50B141B32}"/>
          </ac:picMkLst>
        </pc:picChg>
        <pc:picChg chg="add mod">
          <ac:chgData name="VŨ NGỌC QUANG" userId="23fcd8bb9e19aa0b" providerId="LiveId" clId="{C54B1CAD-8CFB-458C-93C6-A055D84521EB}" dt="2023-02-05T15:09:11.212" v="1280" actId="1076"/>
          <ac:picMkLst>
            <pc:docMk/>
            <pc:sldMk cId="2972450901" sldId="479"/>
            <ac:picMk id="5" creationId="{EDE2DCD1-9EFD-2C06-F7AD-62FC6AB2DB55}"/>
          </ac:picMkLst>
        </pc:picChg>
      </pc:sldChg>
      <pc:sldChg chg="addSp delSp modSp mod modAnim">
        <pc:chgData name="VŨ NGỌC QUANG" userId="23fcd8bb9e19aa0b" providerId="LiveId" clId="{C54B1CAD-8CFB-458C-93C6-A055D84521EB}" dt="2023-02-06T08:44:38.912" v="3475" actId="1076"/>
        <pc:sldMkLst>
          <pc:docMk/>
          <pc:sldMk cId="3173306372" sldId="481"/>
        </pc:sldMkLst>
        <pc:spChg chg="add mod">
          <ac:chgData name="VŨ NGỌC QUANG" userId="23fcd8bb9e19aa0b" providerId="LiveId" clId="{C54B1CAD-8CFB-458C-93C6-A055D84521EB}" dt="2023-02-06T08:44:30.961" v="3472" actId="1076"/>
          <ac:spMkLst>
            <pc:docMk/>
            <pc:sldMk cId="3173306372" sldId="481"/>
            <ac:spMk id="4" creationId="{8208094D-8BB5-651D-4499-980372BAED6C}"/>
          </ac:spMkLst>
        </pc:spChg>
        <pc:spChg chg="del">
          <ac:chgData name="VŨ NGỌC QUANG" userId="23fcd8bb9e19aa0b" providerId="LiveId" clId="{C54B1CAD-8CFB-458C-93C6-A055D84521EB}" dt="2023-02-05T14:19:55.508" v="696" actId="478"/>
          <ac:spMkLst>
            <pc:docMk/>
            <pc:sldMk cId="3173306372" sldId="481"/>
            <ac:spMk id="11" creationId="{93ECADEA-2F27-4540-9F7E-DE388EA71F83}"/>
          </ac:spMkLst>
        </pc:spChg>
        <pc:spChg chg="mod">
          <ac:chgData name="VŨ NGỌC QUANG" userId="23fcd8bb9e19aa0b" providerId="LiveId" clId="{C54B1CAD-8CFB-458C-93C6-A055D84521EB}" dt="2023-02-05T14:21:09.941" v="714" actId="20577"/>
          <ac:spMkLst>
            <pc:docMk/>
            <pc:sldMk cId="3173306372" sldId="481"/>
            <ac:spMk id="43" creationId="{289025CB-DCA8-8E96-745C-29AD282EE29E}"/>
          </ac:spMkLst>
        </pc:spChg>
        <pc:spChg chg="del">
          <ac:chgData name="VŨ NGỌC QUANG" userId="23fcd8bb9e19aa0b" providerId="LiveId" clId="{C54B1CAD-8CFB-458C-93C6-A055D84521EB}" dt="2023-02-05T14:19:50.685" v="693" actId="478"/>
          <ac:spMkLst>
            <pc:docMk/>
            <pc:sldMk cId="3173306372" sldId="481"/>
            <ac:spMk id="58" creationId="{BC8FE64E-89E7-FD9F-F77D-5A787E38AFA9}"/>
          </ac:spMkLst>
        </pc:spChg>
        <pc:grpChg chg="del">
          <ac:chgData name="VŨ NGỌC QUANG" userId="23fcd8bb9e19aa0b" providerId="LiveId" clId="{C54B1CAD-8CFB-458C-93C6-A055D84521EB}" dt="2023-02-05T14:19:54.164" v="695" actId="478"/>
          <ac:grpSpMkLst>
            <pc:docMk/>
            <pc:sldMk cId="3173306372" sldId="481"/>
            <ac:grpSpMk id="78" creationId="{C7C296E6-B61C-4F20-8633-7939A684053C}"/>
          </ac:grpSpMkLst>
        </pc:grpChg>
        <pc:picChg chg="add del mod">
          <ac:chgData name="VŨ NGỌC QUANG" userId="23fcd8bb9e19aa0b" providerId="LiveId" clId="{C54B1CAD-8CFB-458C-93C6-A055D84521EB}" dt="2023-02-06T08:44:18.995" v="3466" actId="478"/>
          <ac:picMkLst>
            <pc:docMk/>
            <pc:sldMk cId="3173306372" sldId="481"/>
            <ac:picMk id="2" creationId="{78145666-51C9-D20F-EA88-665609E4A01A}"/>
          </ac:picMkLst>
        </pc:picChg>
        <pc:picChg chg="add mod">
          <ac:chgData name="VŨ NGỌC QUANG" userId="23fcd8bb9e19aa0b" providerId="LiveId" clId="{C54B1CAD-8CFB-458C-93C6-A055D84521EB}" dt="2023-02-06T08:44:38.912" v="3475" actId="1076"/>
          <ac:picMkLst>
            <pc:docMk/>
            <pc:sldMk cId="3173306372" sldId="481"/>
            <ac:picMk id="3" creationId="{252DFE7B-217C-D126-9A9A-4C4C7B33712C}"/>
          </ac:picMkLst>
        </pc:picChg>
        <pc:picChg chg="add del mod">
          <ac:chgData name="VŨ NGỌC QUANG" userId="23fcd8bb9e19aa0b" providerId="LiveId" clId="{C54B1CAD-8CFB-458C-93C6-A055D84521EB}" dt="2023-02-05T14:20:20.963" v="705"/>
          <ac:picMkLst>
            <pc:docMk/>
            <pc:sldMk cId="3173306372" sldId="481"/>
            <ac:picMk id="3" creationId="{CEA6E238-4AC8-7036-63AD-C60DC76C0358}"/>
          </ac:picMkLst>
        </pc:picChg>
        <pc:picChg chg="add mod">
          <ac:chgData name="VŨ NGỌC QUANG" userId="23fcd8bb9e19aa0b" providerId="LiveId" clId="{C54B1CAD-8CFB-458C-93C6-A055D84521EB}" dt="2023-02-06T08:44:23.553" v="3468" actId="1076"/>
          <ac:picMkLst>
            <pc:docMk/>
            <pc:sldMk cId="3173306372" sldId="481"/>
            <ac:picMk id="5" creationId="{D4D8C268-C142-FCBC-45FF-B1DE5DA752AB}"/>
          </ac:picMkLst>
        </pc:picChg>
      </pc:sldChg>
      <pc:sldChg chg="del">
        <pc:chgData name="VŨ NGỌC QUANG" userId="23fcd8bb9e19aa0b" providerId="LiveId" clId="{C54B1CAD-8CFB-458C-93C6-A055D84521EB}" dt="2023-02-05T14:21:27.834" v="717" actId="2696"/>
        <pc:sldMkLst>
          <pc:docMk/>
          <pc:sldMk cId="2106145671" sldId="482"/>
        </pc:sldMkLst>
      </pc:sldChg>
      <pc:sldChg chg="del">
        <pc:chgData name="VŨ NGỌC QUANG" userId="23fcd8bb9e19aa0b" providerId="LiveId" clId="{C54B1CAD-8CFB-458C-93C6-A055D84521EB}" dt="2023-02-06T06:49:30.732" v="2325" actId="2696"/>
        <pc:sldMkLst>
          <pc:docMk/>
          <pc:sldMk cId="3181069655" sldId="483"/>
        </pc:sldMkLst>
      </pc:sldChg>
      <pc:sldChg chg="del">
        <pc:chgData name="VŨ NGỌC QUANG" userId="23fcd8bb9e19aa0b" providerId="LiveId" clId="{C54B1CAD-8CFB-458C-93C6-A055D84521EB}" dt="2023-02-06T06:59:41.885" v="2450" actId="47"/>
        <pc:sldMkLst>
          <pc:docMk/>
          <pc:sldMk cId="1303007846" sldId="486"/>
        </pc:sldMkLst>
      </pc:sldChg>
      <pc:sldChg chg="del">
        <pc:chgData name="VŨ NGỌC QUANG" userId="23fcd8bb9e19aa0b" providerId="LiveId" clId="{C54B1CAD-8CFB-458C-93C6-A055D84521EB}" dt="2023-02-06T06:59:42.915" v="2451" actId="47"/>
        <pc:sldMkLst>
          <pc:docMk/>
          <pc:sldMk cId="1050720731" sldId="487"/>
        </pc:sldMkLst>
      </pc:sldChg>
      <pc:sldChg chg="modSp mod modAnim">
        <pc:chgData name="VŨ NGỌC QUANG" userId="23fcd8bb9e19aa0b" providerId="LiveId" clId="{C54B1CAD-8CFB-458C-93C6-A055D84521EB}" dt="2023-02-06T07:43:38.480" v="2826" actId="20577"/>
        <pc:sldMkLst>
          <pc:docMk/>
          <pc:sldMk cId="803399586" sldId="488"/>
        </pc:sldMkLst>
        <pc:spChg chg="mod">
          <ac:chgData name="VŨ NGỌC QUANG" userId="23fcd8bb9e19aa0b" providerId="LiveId" clId="{C54B1CAD-8CFB-458C-93C6-A055D84521EB}" dt="2023-02-06T07:43:12.585" v="2821" actId="14100"/>
          <ac:spMkLst>
            <pc:docMk/>
            <pc:sldMk cId="803399586" sldId="488"/>
            <ac:spMk id="5" creationId="{136395E7-5783-16A9-EF2A-A1CE4B82B4D3}"/>
          </ac:spMkLst>
        </pc:spChg>
        <pc:spChg chg="mod">
          <ac:chgData name="VŨ NGỌC QUANG" userId="23fcd8bb9e19aa0b" providerId="LiveId" clId="{C54B1CAD-8CFB-458C-93C6-A055D84521EB}" dt="2023-02-06T07:43:10.457" v="2817" actId="1076"/>
          <ac:spMkLst>
            <pc:docMk/>
            <pc:sldMk cId="803399586" sldId="488"/>
            <ac:spMk id="6" creationId="{54F4DBF8-2BF7-2D58-825E-F6FB2D4AA095}"/>
          </ac:spMkLst>
        </pc:spChg>
        <pc:spChg chg="mod">
          <ac:chgData name="VŨ NGỌC QUANG" userId="23fcd8bb9e19aa0b" providerId="LiveId" clId="{C54B1CAD-8CFB-458C-93C6-A055D84521EB}" dt="2023-02-06T07:43:16.741" v="2823" actId="20577"/>
          <ac:spMkLst>
            <pc:docMk/>
            <pc:sldMk cId="803399586" sldId="488"/>
            <ac:spMk id="10" creationId="{5861171A-1A31-F29F-121A-285DC415B352}"/>
          </ac:spMkLst>
        </pc:spChg>
        <pc:spChg chg="mod">
          <ac:chgData name="VŨ NGỌC QUANG" userId="23fcd8bb9e19aa0b" providerId="LiveId" clId="{C54B1CAD-8CFB-458C-93C6-A055D84521EB}" dt="2023-02-06T07:43:38.480" v="2826" actId="20577"/>
          <ac:spMkLst>
            <pc:docMk/>
            <pc:sldMk cId="803399586" sldId="488"/>
            <ac:spMk id="12" creationId="{C223F2A7-B386-6329-6566-3821E48E32FE}"/>
          </ac:spMkLst>
        </pc:spChg>
      </pc:sldChg>
      <pc:sldChg chg="modSp mod">
        <pc:chgData name="VŨ NGỌC QUANG" userId="23fcd8bb9e19aa0b" providerId="LiveId" clId="{C54B1CAD-8CFB-458C-93C6-A055D84521EB}" dt="2023-02-06T11:14:35.427" v="3573" actId="20577"/>
        <pc:sldMkLst>
          <pc:docMk/>
          <pc:sldMk cId="2603298663" sldId="489"/>
        </pc:sldMkLst>
        <pc:spChg chg="mod">
          <ac:chgData name="VŨ NGỌC QUANG" userId="23fcd8bb9e19aa0b" providerId="LiveId" clId="{C54B1CAD-8CFB-458C-93C6-A055D84521EB}" dt="2023-02-06T11:14:35.427" v="3573" actId="20577"/>
          <ac:spMkLst>
            <pc:docMk/>
            <pc:sldMk cId="2603298663" sldId="489"/>
            <ac:spMk id="37" creationId="{00000000-0000-0000-0000-000000000000}"/>
          </ac:spMkLst>
        </pc:spChg>
        <pc:spChg chg="mod">
          <ac:chgData name="VŨ NGỌC QUANG" userId="23fcd8bb9e19aa0b" providerId="LiveId" clId="{C54B1CAD-8CFB-458C-93C6-A055D84521EB}" dt="2023-02-05T13:00:43.337" v="16" actId="20577"/>
          <ac:spMkLst>
            <pc:docMk/>
            <pc:sldMk cId="2603298663" sldId="489"/>
            <ac:spMk id="47" creationId="{00000000-0000-0000-0000-000000000000}"/>
          </ac:spMkLst>
        </pc:spChg>
      </pc:sldChg>
      <pc:sldChg chg="ord">
        <pc:chgData name="VŨ NGỌC QUANG" userId="23fcd8bb9e19aa0b" providerId="LiveId" clId="{C54B1CAD-8CFB-458C-93C6-A055D84521EB}" dt="2023-02-06T08:13:57.051" v="3247"/>
        <pc:sldMkLst>
          <pc:docMk/>
          <pc:sldMk cId="4183777574" sldId="491"/>
        </pc:sldMkLst>
      </pc:sldChg>
      <pc:sldChg chg="delSp modSp add mod">
        <pc:chgData name="VŨ NGỌC QUANG" userId="23fcd8bb9e19aa0b" providerId="LiveId" clId="{C54B1CAD-8CFB-458C-93C6-A055D84521EB}" dt="2023-02-06T08:51:55.774" v="3516" actId="20577"/>
        <pc:sldMkLst>
          <pc:docMk/>
          <pc:sldMk cId="0" sldId="494"/>
        </pc:sldMkLst>
        <pc:spChg chg="del">
          <ac:chgData name="VŨ NGỌC QUANG" userId="23fcd8bb9e19aa0b" providerId="LiveId" clId="{C54B1CAD-8CFB-458C-93C6-A055D84521EB}" dt="2023-02-06T07:11:36.046" v="2653" actId="478"/>
          <ac:spMkLst>
            <pc:docMk/>
            <pc:sldMk cId="0" sldId="494"/>
            <ac:spMk id="20482" creationId="{85855A18-B9EB-539E-F524-9AD0A3BBC589}"/>
          </ac:spMkLst>
        </pc:spChg>
        <pc:spChg chg="mod">
          <ac:chgData name="VŨ NGỌC QUANG" userId="23fcd8bb9e19aa0b" providerId="LiveId" clId="{C54B1CAD-8CFB-458C-93C6-A055D84521EB}" dt="2023-02-06T08:51:55.774" v="3516" actId="20577"/>
          <ac:spMkLst>
            <pc:docMk/>
            <pc:sldMk cId="0" sldId="494"/>
            <ac:spMk id="20483" creationId="{5AEDEE2B-FBDA-FB1E-23CF-E7732F08781F}"/>
          </ac:spMkLst>
        </pc:spChg>
        <pc:spChg chg="mod">
          <ac:chgData name="VŨ NGỌC QUANG" userId="23fcd8bb9e19aa0b" providerId="LiveId" clId="{C54B1CAD-8CFB-458C-93C6-A055D84521EB}" dt="2023-02-06T07:14:20.683" v="2684" actId="1076"/>
          <ac:spMkLst>
            <pc:docMk/>
            <pc:sldMk cId="0" sldId="494"/>
            <ac:spMk id="20503" creationId="{1D7E1ADD-AD96-3E06-23DF-6856FA1B4EFE}"/>
          </ac:spMkLst>
        </pc:spChg>
        <pc:spChg chg="mod">
          <ac:chgData name="VŨ NGỌC QUANG" userId="23fcd8bb9e19aa0b" providerId="LiveId" clId="{C54B1CAD-8CFB-458C-93C6-A055D84521EB}" dt="2023-02-06T07:14:24.171" v="2685" actId="1076"/>
          <ac:spMkLst>
            <pc:docMk/>
            <pc:sldMk cId="0" sldId="494"/>
            <ac:spMk id="20504" creationId="{1F0A4834-ACBB-F637-01F9-C7A6ADE9D8FC}"/>
          </ac:spMkLst>
        </pc:spChg>
        <pc:graphicFrameChg chg="mod modGraphic">
          <ac:chgData name="VŨ NGỌC QUANG" userId="23fcd8bb9e19aa0b" providerId="LiveId" clId="{C54B1CAD-8CFB-458C-93C6-A055D84521EB}" dt="2023-02-06T07:14:26.867" v="2686" actId="1076"/>
          <ac:graphicFrameMkLst>
            <pc:docMk/>
            <pc:sldMk cId="0" sldId="494"/>
            <ac:graphicFrameMk id="8" creationId="{FBDF42FF-386A-726C-7C06-666A4D37D315}"/>
          </ac:graphicFrameMkLst>
        </pc:graphicFrameChg>
      </pc:sldChg>
      <pc:sldChg chg="delSp modSp add mod">
        <pc:chgData name="VŨ NGỌC QUANG" userId="23fcd8bb9e19aa0b" providerId="LiveId" clId="{C54B1CAD-8CFB-458C-93C6-A055D84521EB}" dt="2023-02-06T08:52:03.164" v="3517" actId="20577"/>
        <pc:sldMkLst>
          <pc:docMk/>
          <pc:sldMk cId="0" sldId="499"/>
        </pc:sldMkLst>
        <pc:spChg chg="mod">
          <ac:chgData name="VŨ NGỌC QUANG" userId="23fcd8bb9e19aa0b" providerId="LiveId" clId="{C54B1CAD-8CFB-458C-93C6-A055D84521EB}" dt="2023-02-06T08:52:03.164" v="3517" actId="20577"/>
          <ac:spMkLst>
            <pc:docMk/>
            <pc:sldMk cId="0" sldId="499"/>
            <ac:spMk id="24579" creationId="{90C80661-0B3C-9CAC-1A0D-FE5DA34D2B87}"/>
          </ac:spMkLst>
        </pc:spChg>
        <pc:spChg chg="del">
          <ac:chgData name="VŨ NGỌC QUANG" userId="23fcd8bb9e19aa0b" providerId="LiveId" clId="{C54B1CAD-8CFB-458C-93C6-A055D84521EB}" dt="2023-02-06T07:09:37.726" v="2495" actId="478"/>
          <ac:spMkLst>
            <pc:docMk/>
            <pc:sldMk cId="0" sldId="499"/>
            <ac:spMk id="27650" creationId="{94009174-7B27-C659-586B-73A383E77998}"/>
          </ac:spMkLst>
        </pc:spChg>
      </pc:sldChg>
      <pc:sldChg chg="modSp add del mod">
        <pc:chgData name="VŨ NGỌC QUANG" userId="23fcd8bb9e19aa0b" providerId="LiveId" clId="{C54B1CAD-8CFB-458C-93C6-A055D84521EB}" dt="2023-02-06T07:51:03.926" v="2849" actId="47"/>
        <pc:sldMkLst>
          <pc:docMk/>
          <pc:sldMk cId="3019710340" sldId="502"/>
        </pc:sldMkLst>
        <pc:spChg chg="mod">
          <ac:chgData name="VŨ NGỌC QUANG" userId="23fcd8bb9e19aa0b" providerId="LiveId" clId="{C54B1CAD-8CFB-458C-93C6-A055D84521EB}" dt="2023-02-06T07:50:28.109" v="2848" actId="1076"/>
          <ac:spMkLst>
            <pc:docMk/>
            <pc:sldMk cId="3019710340" sldId="502"/>
            <ac:spMk id="21" creationId="{ACCCE6CA-3FF6-434B-8374-8F28BC00BE2C}"/>
          </ac:spMkLst>
        </pc:spChg>
        <pc:spChg chg="mod">
          <ac:chgData name="VŨ NGỌC QUANG" userId="23fcd8bb9e19aa0b" providerId="LiveId" clId="{C54B1CAD-8CFB-458C-93C6-A055D84521EB}" dt="2023-02-06T07:50:23.694" v="2846" actId="1076"/>
          <ac:spMkLst>
            <pc:docMk/>
            <pc:sldMk cId="3019710340" sldId="502"/>
            <ac:spMk id="22" creationId="{EABEFAF7-CDE7-47AD-80A3-C677C1328D2B}"/>
          </ac:spMkLst>
        </pc:spChg>
        <pc:spChg chg="mod">
          <ac:chgData name="VŨ NGỌC QUANG" userId="23fcd8bb9e19aa0b" providerId="LiveId" clId="{C54B1CAD-8CFB-458C-93C6-A055D84521EB}" dt="2023-02-06T07:49:51.837" v="2841" actId="20577"/>
          <ac:spMkLst>
            <pc:docMk/>
            <pc:sldMk cId="3019710340" sldId="502"/>
            <ac:spMk id="26" creationId="{130E741A-D4E2-4F8D-A4FC-E4B56E325358}"/>
          </ac:spMkLst>
        </pc:spChg>
        <pc:spChg chg="mod">
          <ac:chgData name="VŨ NGỌC QUANG" userId="23fcd8bb9e19aa0b" providerId="LiveId" clId="{C54B1CAD-8CFB-458C-93C6-A055D84521EB}" dt="2023-02-06T07:50:09.733" v="2845" actId="1076"/>
          <ac:spMkLst>
            <pc:docMk/>
            <pc:sldMk cId="3019710340" sldId="502"/>
            <ac:spMk id="31" creationId="{3467C493-B947-45E1-A91E-152F7BA5C9A1}"/>
          </ac:spMkLst>
        </pc:spChg>
      </pc:sldChg>
      <pc:sldChg chg="add del">
        <pc:chgData name="VŨ NGỌC QUANG" userId="23fcd8bb9e19aa0b" providerId="LiveId" clId="{C54B1CAD-8CFB-458C-93C6-A055D84521EB}" dt="2023-02-06T07:51:03.926" v="2849" actId="47"/>
        <pc:sldMkLst>
          <pc:docMk/>
          <pc:sldMk cId="2533784483" sldId="505"/>
        </pc:sldMkLst>
      </pc:sldChg>
      <pc:sldChg chg="add del">
        <pc:chgData name="VŨ NGỌC QUANG" userId="23fcd8bb9e19aa0b" providerId="LiveId" clId="{C54B1CAD-8CFB-458C-93C6-A055D84521EB}" dt="2023-02-06T07:51:03.926" v="2849" actId="47"/>
        <pc:sldMkLst>
          <pc:docMk/>
          <pc:sldMk cId="3705756334" sldId="544"/>
        </pc:sldMkLst>
      </pc:sldChg>
      <pc:sldChg chg="add del">
        <pc:chgData name="VŨ NGỌC QUANG" userId="23fcd8bb9e19aa0b" providerId="LiveId" clId="{C54B1CAD-8CFB-458C-93C6-A055D84521EB}" dt="2023-02-06T07:51:03.926" v="2849" actId="47"/>
        <pc:sldMkLst>
          <pc:docMk/>
          <pc:sldMk cId="132738321" sldId="545"/>
        </pc:sldMkLst>
      </pc:sldChg>
      <pc:sldChg chg="modSp mod modAnim">
        <pc:chgData name="VŨ NGỌC QUANG" userId="23fcd8bb9e19aa0b" providerId="LiveId" clId="{C54B1CAD-8CFB-458C-93C6-A055D84521EB}" dt="2023-02-06T12:12:06.099" v="3611" actId="1076"/>
        <pc:sldMkLst>
          <pc:docMk/>
          <pc:sldMk cId="3101104726" sldId="590"/>
        </pc:sldMkLst>
        <pc:spChg chg="mod">
          <ac:chgData name="VŨ NGỌC QUANG" userId="23fcd8bb9e19aa0b" providerId="LiveId" clId="{C54B1CAD-8CFB-458C-93C6-A055D84521EB}" dt="2023-02-06T12:12:06.099" v="3611" actId="1076"/>
          <ac:spMkLst>
            <pc:docMk/>
            <pc:sldMk cId="3101104726" sldId="590"/>
            <ac:spMk id="8" creationId="{6BCEF458-2766-B6F8-F799-00FB1C8A5F8E}"/>
          </ac:spMkLst>
        </pc:spChg>
      </pc:sldChg>
      <pc:sldChg chg="modSp mod">
        <pc:chgData name="VŨ NGỌC QUANG" userId="23fcd8bb9e19aa0b" providerId="LiveId" clId="{C54B1CAD-8CFB-458C-93C6-A055D84521EB}" dt="2023-02-06T06:00:10.904" v="1833" actId="1076"/>
        <pc:sldMkLst>
          <pc:docMk/>
          <pc:sldMk cId="1317231210" sldId="592"/>
        </pc:sldMkLst>
        <pc:spChg chg="mod">
          <ac:chgData name="VŨ NGỌC QUANG" userId="23fcd8bb9e19aa0b" providerId="LiveId" clId="{C54B1CAD-8CFB-458C-93C6-A055D84521EB}" dt="2023-02-06T06:00:10.904" v="1833" actId="1076"/>
          <ac:spMkLst>
            <pc:docMk/>
            <pc:sldMk cId="1317231210" sldId="592"/>
            <ac:spMk id="36" creationId="{7AFF59E8-628E-4A6E-990B-A63F8F93A303}"/>
          </ac:spMkLst>
        </pc:spChg>
        <pc:grpChg chg="mod">
          <ac:chgData name="VŨ NGỌC QUANG" userId="23fcd8bb9e19aa0b" providerId="LiveId" clId="{C54B1CAD-8CFB-458C-93C6-A055D84521EB}" dt="2023-02-06T06:00:10.904" v="1833" actId="1076"/>
          <ac:grpSpMkLst>
            <pc:docMk/>
            <pc:sldMk cId="1317231210" sldId="592"/>
            <ac:grpSpMk id="34" creationId="{1290E670-63E4-4341-95EE-AEF5E82CE8E5}"/>
          </ac:grpSpMkLst>
        </pc:grpChg>
        <pc:picChg chg="mod">
          <ac:chgData name="VŨ NGỌC QUANG" userId="23fcd8bb9e19aa0b" providerId="LiveId" clId="{C54B1CAD-8CFB-458C-93C6-A055D84521EB}" dt="2023-02-06T06:00:10.904" v="1833" actId="1076"/>
          <ac:picMkLst>
            <pc:docMk/>
            <pc:sldMk cId="1317231210" sldId="592"/>
            <ac:picMk id="38" creationId="{11FB91A8-3E57-4CF4-B1B3-00225080FD0E}"/>
          </ac:picMkLst>
        </pc:picChg>
      </pc:sldChg>
      <pc:sldChg chg="addSp delSp modSp add mod delAnim modAnim">
        <pc:chgData name="VŨ NGỌC QUANG" userId="23fcd8bb9e19aa0b" providerId="LiveId" clId="{C54B1CAD-8CFB-458C-93C6-A055D84521EB}" dt="2023-02-06T06:08:38.305" v="1841" actId="14100"/>
        <pc:sldMkLst>
          <pc:docMk/>
          <pc:sldMk cId="3099637782" sldId="596"/>
        </pc:sldMkLst>
        <pc:spChg chg="mod">
          <ac:chgData name="VŨ NGỌC QUANG" userId="23fcd8bb9e19aa0b" providerId="LiveId" clId="{C54B1CAD-8CFB-458C-93C6-A055D84521EB}" dt="2023-02-05T13:27:09.319" v="108" actId="14100"/>
          <ac:spMkLst>
            <pc:docMk/>
            <pc:sldMk cId="3099637782" sldId="596"/>
            <ac:spMk id="5" creationId="{00000000-0000-0000-0000-000000000000}"/>
          </ac:spMkLst>
        </pc:spChg>
        <pc:spChg chg="del topLvl">
          <ac:chgData name="VŨ NGỌC QUANG" userId="23fcd8bb9e19aa0b" providerId="LiveId" clId="{C54B1CAD-8CFB-458C-93C6-A055D84521EB}" dt="2023-02-05T13:26:50.004" v="100" actId="478"/>
          <ac:spMkLst>
            <pc:docMk/>
            <pc:sldMk cId="3099637782" sldId="596"/>
            <ac:spMk id="6" creationId="{087754C1-47EA-4928-81ED-BB73E7309068}"/>
          </ac:spMkLst>
        </pc:spChg>
        <pc:spChg chg="del topLvl">
          <ac:chgData name="VŨ NGỌC QUANG" userId="23fcd8bb9e19aa0b" providerId="LiveId" clId="{C54B1CAD-8CFB-458C-93C6-A055D84521EB}" dt="2023-02-05T13:26:51.169" v="101" actId="478"/>
          <ac:spMkLst>
            <pc:docMk/>
            <pc:sldMk cId="3099637782" sldId="596"/>
            <ac:spMk id="7" creationId="{ECAEEBAB-8002-47B1-B9E8-C5F15FBECDCB}"/>
          </ac:spMkLst>
        </pc:spChg>
        <pc:spChg chg="mod">
          <ac:chgData name="VŨ NGỌC QUANG" userId="23fcd8bb9e19aa0b" providerId="LiveId" clId="{C54B1CAD-8CFB-458C-93C6-A055D84521EB}" dt="2023-02-05T13:27:23.390" v="113" actId="1076"/>
          <ac:spMkLst>
            <pc:docMk/>
            <pc:sldMk cId="3099637782" sldId="596"/>
            <ac:spMk id="8" creationId="{00000000-0000-0000-0000-000000000000}"/>
          </ac:spMkLst>
        </pc:spChg>
        <pc:spChg chg="mod">
          <ac:chgData name="VŨ NGỌC QUANG" userId="23fcd8bb9e19aa0b" providerId="LiveId" clId="{C54B1CAD-8CFB-458C-93C6-A055D84521EB}" dt="2023-02-06T06:08:38.305" v="1841" actId="14100"/>
          <ac:spMkLst>
            <pc:docMk/>
            <pc:sldMk cId="3099637782" sldId="596"/>
            <ac:spMk id="9" creationId="{2E4C7871-0F6D-4B21-8EF3-791859BD9EE5}"/>
          </ac:spMkLst>
        </pc:spChg>
        <pc:grpChg chg="del">
          <ac:chgData name="VŨ NGỌC QUANG" userId="23fcd8bb9e19aa0b" providerId="LiveId" clId="{C54B1CAD-8CFB-458C-93C6-A055D84521EB}" dt="2023-02-05T13:26:50.004" v="100" actId="478"/>
          <ac:grpSpMkLst>
            <pc:docMk/>
            <pc:sldMk cId="3099637782" sldId="596"/>
            <ac:grpSpMk id="10" creationId="{2EE4A569-C038-4462-8529-7DD2FCFD65F8}"/>
          </ac:grpSpMkLst>
        </pc:grpChg>
        <pc:picChg chg="del">
          <ac:chgData name="VŨ NGỌC QUANG" userId="23fcd8bb9e19aa0b" providerId="LiveId" clId="{C54B1CAD-8CFB-458C-93C6-A055D84521EB}" dt="2023-02-05T13:44:23.039" v="394" actId="478"/>
          <ac:picMkLst>
            <pc:docMk/>
            <pc:sldMk cId="3099637782" sldId="596"/>
            <ac:picMk id="2" creationId="{00000000-0000-0000-0000-000000000000}"/>
          </ac:picMkLst>
        </pc:picChg>
        <pc:picChg chg="mod">
          <ac:chgData name="VŨ NGỌC QUANG" userId="23fcd8bb9e19aa0b" providerId="LiveId" clId="{C54B1CAD-8CFB-458C-93C6-A055D84521EB}" dt="2023-02-05T13:27:26.422" v="114" actId="14100"/>
          <ac:picMkLst>
            <pc:docMk/>
            <pc:sldMk cId="3099637782" sldId="596"/>
            <ac:picMk id="3" creationId="{00000000-0000-0000-0000-000000000000}"/>
          </ac:picMkLst>
        </pc:picChg>
        <pc:picChg chg="add mod">
          <ac:chgData name="VŨ NGỌC QUANG" userId="23fcd8bb9e19aa0b" providerId="LiveId" clId="{C54B1CAD-8CFB-458C-93C6-A055D84521EB}" dt="2023-02-05T13:44:42.999" v="398" actId="1076"/>
          <ac:picMkLst>
            <pc:docMk/>
            <pc:sldMk cId="3099637782" sldId="596"/>
            <ac:picMk id="8194" creationId="{56D1ACEA-D50A-1FCA-5812-A44FA1EA0E97}"/>
          </ac:picMkLst>
        </pc:picChg>
      </pc:sldChg>
      <pc:sldChg chg="addSp delSp modSp new mod">
        <pc:chgData name="VŨ NGỌC QUANG" userId="23fcd8bb9e19aa0b" providerId="LiveId" clId="{C54B1CAD-8CFB-458C-93C6-A055D84521EB}" dt="2023-02-06T12:21:19.493" v="3774" actId="14100"/>
        <pc:sldMkLst>
          <pc:docMk/>
          <pc:sldMk cId="1787854373" sldId="597"/>
        </pc:sldMkLst>
        <pc:spChg chg="del">
          <ac:chgData name="VŨ NGỌC QUANG" userId="23fcd8bb9e19aa0b" providerId="LiveId" clId="{C54B1CAD-8CFB-458C-93C6-A055D84521EB}" dt="2023-02-05T13:40:32.466" v="242" actId="478"/>
          <ac:spMkLst>
            <pc:docMk/>
            <pc:sldMk cId="1787854373" sldId="597"/>
            <ac:spMk id="2" creationId="{53F7E1FD-667B-F35F-93B5-D735C85A4BE0}"/>
          </ac:spMkLst>
        </pc:spChg>
        <pc:spChg chg="add mod">
          <ac:chgData name="VŨ NGỌC QUANG" userId="23fcd8bb9e19aa0b" providerId="LiveId" clId="{C54B1CAD-8CFB-458C-93C6-A055D84521EB}" dt="2023-02-06T12:21:19.493" v="3774" actId="14100"/>
          <ac:spMkLst>
            <pc:docMk/>
            <pc:sldMk cId="1787854373" sldId="597"/>
            <ac:spMk id="3" creationId="{5112AA7E-B94A-8112-D1BC-5666C541184D}"/>
          </ac:spMkLst>
        </pc:spChg>
        <pc:picChg chg="add mod">
          <ac:chgData name="VŨ NGỌC QUANG" userId="23fcd8bb9e19aa0b" providerId="LiveId" clId="{C54B1CAD-8CFB-458C-93C6-A055D84521EB}" dt="2023-02-05T13:41:52.263" v="393" actId="1076"/>
          <ac:picMkLst>
            <pc:docMk/>
            <pc:sldMk cId="1787854373" sldId="597"/>
            <ac:picMk id="5122" creationId="{42B99269-AC3C-FB37-D652-4C8D173B3356}"/>
          </ac:picMkLst>
        </pc:picChg>
      </pc:sldChg>
      <pc:sldChg chg="addSp delSp modSp new mod">
        <pc:chgData name="VŨ NGỌC QUANG" userId="23fcd8bb9e19aa0b" providerId="LiveId" clId="{C54B1CAD-8CFB-458C-93C6-A055D84521EB}" dt="2023-02-06T08:12:10.694" v="3204" actId="1076"/>
        <pc:sldMkLst>
          <pc:docMk/>
          <pc:sldMk cId="2800948763" sldId="598"/>
        </pc:sldMkLst>
        <pc:spChg chg="add mod">
          <ac:chgData name="VŨ NGỌC QUANG" userId="23fcd8bb9e19aa0b" providerId="LiveId" clId="{C54B1CAD-8CFB-458C-93C6-A055D84521EB}" dt="2023-02-06T08:12:10.694" v="3204" actId="1076"/>
          <ac:spMkLst>
            <pc:docMk/>
            <pc:sldMk cId="2800948763" sldId="598"/>
            <ac:spMk id="2" creationId="{2C52D7E1-7BC1-3389-4C65-0DB7068D6020}"/>
          </ac:spMkLst>
        </pc:spChg>
        <pc:spChg chg="add del mod">
          <ac:chgData name="VŨ NGỌC QUANG" userId="23fcd8bb9e19aa0b" providerId="LiveId" clId="{C54B1CAD-8CFB-458C-93C6-A055D84521EB}" dt="2023-02-05T14:08:42.914" v="549" actId="478"/>
          <ac:spMkLst>
            <pc:docMk/>
            <pc:sldMk cId="2800948763" sldId="598"/>
            <ac:spMk id="3" creationId="{5E9A6FE5-6369-65EB-FEE8-2C6ECCF39D08}"/>
          </ac:spMkLst>
        </pc:spChg>
        <pc:spChg chg="add mod">
          <ac:chgData name="VŨ NGỌC QUANG" userId="23fcd8bb9e19aa0b" providerId="LiveId" clId="{C54B1CAD-8CFB-458C-93C6-A055D84521EB}" dt="2023-02-05T14:10:04.003" v="617" actId="122"/>
          <ac:spMkLst>
            <pc:docMk/>
            <pc:sldMk cId="2800948763" sldId="598"/>
            <ac:spMk id="5" creationId="{0F92A617-3B2B-2ABC-90AD-27A3070439CC}"/>
          </ac:spMkLst>
        </pc:spChg>
        <pc:picChg chg="add mod">
          <ac:chgData name="VŨ NGỌC QUANG" userId="23fcd8bb9e19aa0b" providerId="LiveId" clId="{C54B1CAD-8CFB-458C-93C6-A055D84521EB}" dt="2023-02-05T15:08:14.244" v="1259" actId="1076"/>
          <ac:picMkLst>
            <pc:docMk/>
            <pc:sldMk cId="2800948763" sldId="598"/>
            <ac:picMk id="10242" creationId="{249DA131-9A5E-4929-961F-BDD0069389D1}"/>
          </ac:picMkLst>
        </pc:picChg>
        <pc:picChg chg="add mod">
          <ac:chgData name="VŨ NGỌC QUANG" userId="23fcd8bb9e19aa0b" providerId="LiveId" clId="{C54B1CAD-8CFB-458C-93C6-A055D84521EB}" dt="2023-02-05T15:07:49.260" v="1253" actId="14100"/>
          <ac:picMkLst>
            <pc:docMk/>
            <pc:sldMk cId="2800948763" sldId="598"/>
            <ac:picMk id="10244" creationId="{E5FBE82F-4847-796E-E78D-04B0CC919849}"/>
          </ac:picMkLst>
        </pc:picChg>
      </pc:sldChg>
      <pc:sldChg chg="addSp delSp modSp add del mod ord modAnim">
        <pc:chgData name="VŨ NGỌC QUANG" userId="23fcd8bb9e19aa0b" providerId="LiveId" clId="{C54B1CAD-8CFB-458C-93C6-A055D84521EB}" dt="2023-02-06T08:45:46.069" v="3514" actId="20577"/>
        <pc:sldMkLst>
          <pc:docMk/>
          <pc:sldMk cId="2219999747" sldId="599"/>
        </pc:sldMkLst>
        <pc:spChg chg="add del mod">
          <ac:chgData name="VŨ NGỌC QUANG" userId="23fcd8bb9e19aa0b" providerId="LiveId" clId="{C54B1CAD-8CFB-458C-93C6-A055D84521EB}" dt="2023-02-05T14:55:26.470" v="1230" actId="478"/>
          <ac:spMkLst>
            <pc:docMk/>
            <pc:sldMk cId="2219999747" sldId="599"/>
            <ac:spMk id="4" creationId="{CF5A3849-BC05-7E5C-E3AC-8B57C70DD35E}"/>
          </ac:spMkLst>
        </pc:spChg>
        <pc:spChg chg="mod">
          <ac:chgData name="VŨ NGỌC QUANG" userId="23fcd8bb9e19aa0b" providerId="LiveId" clId="{C54B1CAD-8CFB-458C-93C6-A055D84521EB}" dt="2023-02-06T08:45:43.008" v="3511" actId="1076"/>
          <ac:spMkLst>
            <pc:docMk/>
            <pc:sldMk cId="2219999747" sldId="599"/>
            <ac:spMk id="6" creationId="{87D92FC5-9F85-EA69-1728-C25198B1132E}"/>
          </ac:spMkLst>
        </pc:spChg>
        <pc:spChg chg="mod">
          <ac:chgData name="VŨ NGỌC QUANG" userId="23fcd8bb9e19aa0b" providerId="LiveId" clId="{C54B1CAD-8CFB-458C-93C6-A055D84521EB}" dt="2023-02-05T15:16:13.977" v="1301" actId="20577"/>
          <ac:spMkLst>
            <pc:docMk/>
            <pc:sldMk cId="2219999747" sldId="599"/>
            <ac:spMk id="9" creationId="{BE0B78FF-7222-32EF-E9CC-F07A4C48F59F}"/>
          </ac:spMkLst>
        </pc:spChg>
        <pc:spChg chg="mod">
          <ac:chgData name="VŨ NGỌC QUANG" userId="23fcd8bb9e19aa0b" providerId="LiveId" clId="{C54B1CAD-8CFB-458C-93C6-A055D84521EB}" dt="2023-02-06T08:45:43.008" v="3511" actId="1076"/>
          <ac:spMkLst>
            <pc:docMk/>
            <pc:sldMk cId="2219999747" sldId="599"/>
            <ac:spMk id="42" creationId="{8B2C6115-80C0-4F56-8C5E-1A84BF26C8DA}"/>
          </ac:spMkLst>
        </pc:spChg>
        <pc:spChg chg="mod">
          <ac:chgData name="VŨ NGỌC QUANG" userId="23fcd8bb9e19aa0b" providerId="LiveId" clId="{C54B1CAD-8CFB-458C-93C6-A055D84521EB}" dt="2023-02-06T08:45:46.069" v="3514" actId="20577"/>
          <ac:spMkLst>
            <pc:docMk/>
            <pc:sldMk cId="2219999747" sldId="599"/>
            <ac:spMk id="46" creationId="{380ECC5E-C65D-4BAF-BC89-853C81E0F37D}"/>
          </ac:spMkLst>
        </pc:spChg>
        <pc:grpChg chg="mod">
          <ac:chgData name="VŨ NGỌC QUANG" userId="23fcd8bb9e19aa0b" providerId="LiveId" clId="{C54B1CAD-8CFB-458C-93C6-A055D84521EB}" dt="2023-02-05T14:53:01.848" v="1218" actId="14100"/>
          <ac:grpSpMkLst>
            <pc:docMk/>
            <pc:sldMk cId="2219999747" sldId="599"/>
            <ac:grpSpMk id="2" creationId="{5E0FE626-C435-4887-8777-6045C3A8EB9A}"/>
          </ac:grpSpMkLst>
        </pc:grpChg>
        <pc:grpChg chg="mod">
          <ac:chgData name="VŨ NGỌC QUANG" userId="23fcd8bb9e19aa0b" providerId="LiveId" clId="{C54B1CAD-8CFB-458C-93C6-A055D84521EB}" dt="2023-02-06T08:45:43.008" v="3511" actId="1076"/>
          <ac:grpSpMkLst>
            <pc:docMk/>
            <pc:sldMk cId="2219999747" sldId="599"/>
            <ac:grpSpMk id="3" creationId="{FAC48AA1-1719-40FA-B2E0-7854B1D27E37}"/>
          </ac:grpSpMkLst>
        </pc:grpChg>
        <pc:grpChg chg="add mod">
          <ac:chgData name="VŨ NGỌC QUANG" userId="23fcd8bb9e19aa0b" providerId="LiveId" clId="{C54B1CAD-8CFB-458C-93C6-A055D84521EB}" dt="2023-02-06T08:45:43.008" v="3511" actId="1076"/>
          <ac:grpSpMkLst>
            <pc:docMk/>
            <pc:sldMk cId="2219999747" sldId="599"/>
            <ac:grpSpMk id="5" creationId="{2CBA11F0-A51A-D529-033C-19CF97355AAB}"/>
          </ac:grpSpMkLst>
        </pc:grpChg>
        <pc:grpChg chg="add del mod">
          <ac:chgData name="VŨ NGỌC QUANG" userId="23fcd8bb9e19aa0b" providerId="LiveId" clId="{C54B1CAD-8CFB-458C-93C6-A055D84521EB}" dt="2023-02-06T08:45:38.983" v="3510" actId="478"/>
          <ac:grpSpMkLst>
            <pc:docMk/>
            <pc:sldMk cId="2219999747" sldId="599"/>
            <ac:grpSpMk id="8" creationId="{FB8F664D-AEFC-B490-3991-46ECC53B3927}"/>
          </ac:grpSpMkLst>
        </pc:grpChg>
        <pc:picChg chg="mod">
          <ac:chgData name="VŨ NGỌC QUANG" userId="23fcd8bb9e19aa0b" providerId="LiveId" clId="{C54B1CAD-8CFB-458C-93C6-A055D84521EB}" dt="2023-02-06T08:45:43.008" v="3511" actId="1076"/>
          <ac:picMkLst>
            <pc:docMk/>
            <pc:sldMk cId="2219999747" sldId="599"/>
            <ac:picMk id="7" creationId="{947570FD-73A2-E0D2-1494-BA3EF47885C5}"/>
          </ac:picMkLst>
        </pc:picChg>
        <pc:picChg chg="mod">
          <ac:chgData name="VŨ NGỌC QUANG" userId="23fcd8bb9e19aa0b" providerId="LiveId" clId="{C54B1CAD-8CFB-458C-93C6-A055D84521EB}" dt="2023-02-05T15:16:00.141" v="1287" actId="1076"/>
          <ac:picMkLst>
            <pc:docMk/>
            <pc:sldMk cId="2219999747" sldId="599"/>
            <ac:picMk id="10" creationId="{B6BADFB4-D6E3-9D7A-7944-1F88385C9A17}"/>
          </ac:picMkLst>
        </pc:picChg>
        <pc:picChg chg="mod">
          <ac:chgData name="VŨ NGỌC QUANG" userId="23fcd8bb9e19aa0b" providerId="LiveId" clId="{C54B1CAD-8CFB-458C-93C6-A055D84521EB}" dt="2023-02-06T08:45:43.008" v="3511" actId="1076"/>
          <ac:picMkLst>
            <pc:docMk/>
            <pc:sldMk cId="2219999747" sldId="599"/>
            <ac:picMk id="45" creationId="{3F617208-F5F1-4B8B-BADB-5B6DE4A6D1EB}"/>
          </ac:picMkLst>
        </pc:picChg>
        <pc:picChg chg="mod">
          <ac:chgData name="VŨ NGỌC QUANG" userId="23fcd8bb9e19aa0b" providerId="LiveId" clId="{C54B1CAD-8CFB-458C-93C6-A055D84521EB}" dt="2023-02-05T14:53:01.848" v="1218" actId="14100"/>
          <ac:picMkLst>
            <pc:docMk/>
            <pc:sldMk cId="2219999747" sldId="599"/>
            <ac:picMk id="47" creationId="{038D8A6F-9B0F-42AE-850E-D338C6D46D4F}"/>
          </ac:picMkLst>
        </pc:picChg>
        <pc:picChg chg="del">
          <ac:chgData name="VŨ NGỌC QUANG" userId="23fcd8bb9e19aa0b" providerId="LiveId" clId="{C54B1CAD-8CFB-458C-93C6-A055D84521EB}" dt="2023-02-05T14:52:57.550" v="1216" actId="478"/>
          <ac:picMkLst>
            <pc:docMk/>
            <pc:sldMk cId="2219999747" sldId="599"/>
            <ac:picMk id="9218" creationId="{D33F0EAF-3B21-AC42-8ECA-951B89637C7A}"/>
          </ac:picMkLst>
        </pc:picChg>
      </pc:sldChg>
      <pc:sldChg chg="addSp modSp new mod ord modAnim modNotesTx">
        <pc:chgData name="VŨ NGỌC QUANG" userId="23fcd8bb9e19aa0b" providerId="LiveId" clId="{C54B1CAD-8CFB-458C-93C6-A055D84521EB}" dt="2023-02-06T06:31:20.366" v="2063"/>
        <pc:sldMkLst>
          <pc:docMk/>
          <pc:sldMk cId="807236870" sldId="600"/>
        </pc:sldMkLst>
        <pc:spChg chg="add mod">
          <ac:chgData name="VŨ NGỌC QUANG" userId="23fcd8bb9e19aa0b" providerId="LiveId" clId="{C54B1CAD-8CFB-458C-93C6-A055D84521EB}" dt="2023-02-06T01:10:54.391" v="1464" actId="1076"/>
          <ac:spMkLst>
            <pc:docMk/>
            <pc:sldMk cId="807236870" sldId="600"/>
            <ac:spMk id="3" creationId="{204D14C9-2E97-A54C-AD14-D75104309D71}"/>
          </ac:spMkLst>
        </pc:spChg>
        <pc:spChg chg="add mod">
          <ac:chgData name="VŨ NGỌC QUANG" userId="23fcd8bb9e19aa0b" providerId="LiveId" clId="{C54B1CAD-8CFB-458C-93C6-A055D84521EB}" dt="2023-02-06T01:10:50.857" v="1463"/>
          <ac:spMkLst>
            <pc:docMk/>
            <pc:sldMk cId="807236870" sldId="600"/>
            <ac:spMk id="4" creationId="{E4E87132-EB48-6205-B16F-28BF7D4EC508}"/>
          </ac:spMkLst>
        </pc:spChg>
        <pc:spChg chg="add mod">
          <ac:chgData name="VŨ NGỌC QUANG" userId="23fcd8bb9e19aa0b" providerId="LiveId" clId="{C54B1CAD-8CFB-458C-93C6-A055D84521EB}" dt="2023-02-06T01:10:50.857" v="1463"/>
          <ac:spMkLst>
            <pc:docMk/>
            <pc:sldMk cId="807236870" sldId="600"/>
            <ac:spMk id="5" creationId="{C960D921-BFEF-F588-4378-DCDA4000BC11}"/>
          </ac:spMkLst>
        </pc:spChg>
        <pc:picChg chg="add mod">
          <ac:chgData name="VŨ NGỌC QUANG" userId="23fcd8bb9e19aa0b" providerId="LiveId" clId="{C54B1CAD-8CFB-458C-93C6-A055D84521EB}" dt="2023-02-06T01:10:50.857" v="1463"/>
          <ac:picMkLst>
            <pc:docMk/>
            <pc:sldMk cId="807236870" sldId="600"/>
            <ac:picMk id="2" creationId="{712B8E7E-1FBD-47C6-AB9A-D4FCFA308108}"/>
          </ac:picMkLst>
        </pc:picChg>
        <pc:picChg chg="add mod">
          <ac:chgData name="VŨ NGỌC QUANG" userId="23fcd8bb9e19aa0b" providerId="LiveId" clId="{C54B1CAD-8CFB-458C-93C6-A055D84521EB}" dt="2023-02-06T01:10:57.486" v="1465" actId="1076"/>
          <ac:picMkLst>
            <pc:docMk/>
            <pc:sldMk cId="807236870" sldId="600"/>
            <ac:picMk id="16386" creationId="{94987809-4D55-17D5-F9A0-16C810C695C2}"/>
          </ac:picMkLst>
        </pc:picChg>
      </pc:sldChg>
      <pc:sldChg chg="new del">
        <pc:chgData name="VŨ NGỌC QUANG" userId="23fcd8bb9e19aa0b" providerId="LiveId" clId="{C54B1CAD-8CFB-458C-93C6-A055D84521EB}" dt="2023-02-05T15:14:40.503" v="1283" actId="2696"/>
        <pc:sldMkLst>
          <pc:docMk/>
          <pc:sldMk cId="1562877110" sldId="600"/>
        </pc:sldMkLst>
      </pc:sldChg>
      <pc:sldChg chg="addSp delSp modSp add mod ord modAnim">
        <pc:chgData name="VŨ NGỌC QUANG" userId="23fcd8bb9e19aa0b" providerId="LiveId" clId="{C54B1CAD-8CFB-458C-93C6-A055D84521EB}" dt="2023-02-06T06:30:21.720" v="2062" actId="1076"/>
        <pc:sldMkLst>
          <pc:docMk/>
          <pc:sldMk cId="2117918447" sldId="601"/>
        </pc:sldMkLst>
        <pc:spChg chg="add mod">
          <ac:chgData name="VŨ NGỌC QUANG" userId="23fcd8bb9e19aa0b" providerId="LiveId" clId="{C54B1CAD-8CFB-458C-93C6-A055D84521EB}" dt="2023-02-06T01:12:44.670" v="1482" actId="1076"/>
          <ac:spMkLst>
            <pc:docMk/>
            <pc:sldMk cId="2117918447" sldId="601"/>
            <ac:spMk id="2" creationId="{FF5872A7-A37C-4880-358A-C9580A638E18}"/>
          </ac:spMkLst>
        </pc:spChg>
        <pc:spChg chg="del mod">
          <ac:chgData name="VŨ NGỌC QUANG" userId="23fcd8bb9e19aa0b" providerId="LiveId" clId="{C54B1CAD-8CFB-458C-93C6-A055D84521EB}" dt="2023-02-05T16:16:13.210" v="1334" actId="478"/>
          <ac:spMkLst>
            <pc:docMk/>
            <pc:sldMk cId="2117918447" sldId="601"/>
            <ac:spMk id="3" creationId="{204D14C9-2E97-A54C-AD14-D75104309D71}"/>
          </ac:spMkLst>
        </pc:spChg>
        <pc:spChg chg="add mod">
          <ac:chgData name="VŨ NGỌC QUANG" userId="23fcd8bb9e19aa0b" providerId="LiveId" clId="{C54B1CAD-8CFB-458C-93C6-A055D84521EB}" dt="2023-02-06T06:30:02.450" v="2055" actId="113"/>
          <ac:spMkLst>
            <pc:docMk/>
            <pc:sldMk cId="2117918447" sldId="601"/>
            <ac:spMk id="6" creationId="{DE057D83-DAB4-F939-F3F5-AE8253EE36C2}"/>
          </ac:spMkLst>
        </pc:spChg>
        <pc:picChg chg="add mod">
          <ac:chgData name="VŨ NGỌC QUANG" userId="23fcd8bb9e19aa0b" providerId="LiveId" clId="{C54B1CAD-8CFB-458C-93C6-A055D84521EB}" dt="2023-02-06T01:12:51.398" v="1484" actId="1076"/>
          <ac:picMkLst>
            <pc:docMk/>
            <pc:sldMk cId="2117918447" sldId="601"/>
            <ac:picMk id="4" creationId="{031CD361-201D-2641-615A-498BE94CAA77}"/>
          </ac:picMkLst>
        </pc:picChg>
        <pc:picChg chg="mod">
          <ac:chgData name="VŨ NGỌC QUANG" userId="23fcd8bb9e19aa0b" providerId="LiveId" clId="{C54B1CAD-8CFB-458C-93C6-A055D84521EB}" dt="2023-02-06T06:30:21.720" v="2062" actId="1076"/>
          <ac:picMkLst>
            <pc:docMk/>
            <pc:sldMk cId="2117918447" sldId="601"/>
            <ac:picMk id="16386" creationId="{94987809-4D55-17D5-F9A0-16C810C695C2}"/>
          </ac:picMkLst>
        </pc:picChg>
      </pc:sldChg>
      <pc:sldChg chg="addSp delSp modSp add mod modAnim">
        <pc:chgData name="VŨ NGỌC QUANG" userId="23fcd8bb9e19aa0b" providerId="LiveId" clId="{C54B1CAD-8CFB-458C-93C6-A055D84521EB}" dt="2023-02-06T12:11:51.060" v="3607" actId="1076"/>
        <pc:sldMkLst>
          <pc:docMk/>
          <pc:sldMk cId="629229228" sldId="602"/>
        </pc:sldMkLst>
        <pc:spChg chg="mod">
          <ac:chgData name="VŨ NGỌC QUANG" userId="23fcd8bb9e19aa0b" providerId="LiveId" clId="{C54B1CAD-8CFB-458C-93C6-A055D84521EB}" dt="2023-02-06T12:11:42.688" v="3606" actId="14100"/>
          <ac:spMkLst>
            <pc:docMk/>
            <pc:sldMk cId="629229228" sldId="602"/>
            <ac:spMk id="15" creationId="{8692CACD-2509-4582-BE3A-7ECE21CB76CB}"/>
          </ac:spMkLst>
        </pc:spChg>
        <pc:grpChg chg="mod">
          <ac:chgData name="VŨ NGỌC QUANG" userId="23fcd8bb9e19aa0b" providerId="LiveId" clId="{C54B1CAD-8CFB-458C-93C6-A055D84521EB}" dt="2023-02-06T12:11:51.060" v="3607" actId="1076"/>
          <ac:grpSpMkLst>
            <pc:docMk/>
            <pc:sldMk cId="629229228" sldId="602"/>
            <ac:grpSpMk id="8" creationId="{A63C536F-FF23-405B-8D70-CDC6D15C8CC1}"/>
          </ac:grpSpMkLst>
        </pc:grpChg>
        <pc:picChg chg="add mod">
          <ac:chgData name="VŨ NGỌC QUANG" userId="23fcd8bb9e19aa0b" providerId="LiveId" clId="{C54B1CAD-8CFB-458C-93C6-A055D84521EB}" dt="2023-02-06T12:11:39.771" v="3605" actId="1076"/>
          <ac:picMkLst>
            <pc:docMk/>
            <pc:sldMk cId="629229228" sldId="602"/>
            <ac:picMk id="5" creationId="{110F9003-580E-12BD-9D38-9CEC889350B1}"/>
          </ac:picMkLst>
        </pc:picChg>
        <pc:picChg chg="add mod">
          <ac:chgData name="VŨ NGỌC QUANG" userId="23fcd8bb9e19aa0b" providerId="LiveId" clId="{C54B1CAD-8CFB-458C-93C6-A055D84521EB}" dt="2023-02-06T12:11:32.172" v="3601" actId="14100"/>
          <ac:picMkLst>
            <pc:docMk/>
            <pc:sldMk cId="629229228" sldId="602"/>
            <ac:picMk id="7" creationId="{1E047331-E33C-2788-2335-91078B2FCAE8}"/>
          </ac:picMkLst>
        </pc:picChg>
        <pc:picChg chg="add mod">
          <ac:chgData name="VŨ NGỌC QUANG" userId="23fcd8bb9e19aa0b" providerId="LiveId" clId="{C54B1CAD-8CFB-458C-93C6-A055D84521EB}" dt="2023-02-06T12:11:38.171" v="3604" actId="1076"/>
          <ac:picMkLst>
            <pc:docMk/>
            <pc:sldMk cId="629229228" sldId="602"/>
            <ac:picMk id="19" creationId="{A20FB39F-E6BF-5A77-2773-E25298F69549}"/>
          </ac:picMkLst>
        </pc:picChg>
        <pc:picChg chg="add del">
          <ac:chgData name="VŨ NGỌC QUANG" userId="23fcd8bb9e19aa0b" providerId="LiveId" clId="{C54B1CAD-8CFB-458C-93C6-A055D84521EB}" dt="2023-02-06T12:11:17.481" v="3594" actId="21"/>
          <ac:picMkLst>
            <pc:docMk/>
            <pc:sldMk cId="629229228" sldId="602"/>
            <ac:picMk id="21" creationId="{132391A8-BE9E-59CF-E612-904575A99106}"/>
          </ac:picMkLst>
        </pc:picChg>
        <pc:picChg chg="del mod">
          <ac:chgData name="VŨ NGỌC QUANG" userId="23fcd8bb9e19aa0b" providerId="LiveId" clId="{C54B1CAD-8CFB-458C-93C6-A055D84521EB}" dt="2023-02-06T12:09:43.899" v="3575" actId="478"/>
          <ac:picMkLst>
            <pc:docMk/>
            <pc:sldMk cId="629229228" sldId="602"/>
            <ac:picMk id="12290" creationId="{3B98E1CD-30B2-4836-8A41-B4FB06A677F2}"/>
          </ac:picMkLst>
        </pc:picChg>
      </pc:sldChg>
      <pc:sldChg chg="addSp modSp new del mod">
        <pc:chgData name="VŨ NGỌC QUANG" userId="23fcd8bb9e19aa0b" providerId="LiveId" clId="{C54B1CAD-8CFB-458C-93C6-A055D84521EB}" dt="2023-02-06T06:49:26.497" v="2324" actId="2696"/>
        <pc:sldMkLst>
          <pc:docMk/>
          <pc:sldMk cId="2015142915" sldId="602"/>
        </pc:sldMkLst>
        <pc:spChg chg="add mod">
          <ac:chgData name="VŨ NGỌC QUANG" userId="23fcd8bb9e19aa0b" providerId="LiveId" clId="{C54B1CAD-8CFB-458C-93C6-A055D84521EB}" dt="2023-02-06T06:40:56.162" v="2188" actId="20577"/>
          <ac:spMkLst>
            <pc:docMk/>
            <pc:sldMk cId="2015142915" sldId="602"/>
            <ac:spMk id="3" creationId="{F7038666-E007-AA57-BE95-EC686688E7A1}"/>
          </ac:spMkLst>
        </pc:spChg>
      </pc:sldChg>
      <pc:sldChg chg="addSp new del mod">
        <pc:chgData name="VŨ NGỌC QUANG" userId="23fcd8bb9e19aa0b" providerId="LiveId" clId="{C54B1CAD-8CFB-458C-93C6-A055D84521EB}" dt="2023-02-06T06:53:22.701" v="2407" actId="2696"/>
        <pc:sldMkLst>
          <pc:docMk/>
          <pc:sldMk cId="507439058" sldId="603"/>
        </pc:sldMkLst>
        <pc:spChg chg="add">
          <ac:chgData name="VŨ NGỌC QUANG" userId="23fcd8bb9e19aa0b" providerId="LiveId" clId="{C54B1CAD-8CFB-458C-93C6-A055D84521EB}" dt="2023-02-06T02:27:42.931" v="1756" actId="22"/>
          <ac:spMkLst>
            <pc:docMk/>
            <pc:sldMk cId="507439058" sldId="603"/>
            <ac:spMk id="3" creationId="{76C88F67-EB59-B9DA-F307-83429C0CBA56}"/>
          </ac:spMkLst>
        </pc:spChg>
      </pc:sldChg>
      <pc:sldChg chg="addSp delSp modSp add mod modAnim">
        <pc:chgData name="VŨ NGỌC QUANG" userId="23fcd8bb9e19aa0b" providerId="LiveId" clId="{C54B1CAD-8CFB-458C-93C6-A055D84521EB}" dt="2023-02-06T08:38:07.119" v="3458"/>
        <pc:sldMkLst>
          <pc:docMk/>
          <pc:sldMk cId="574982747" sldId="603"/>
        </pc:sldMkLst>
        <pc:spChg chg="add del mod">
          <ac:chgData name="VŨ NGỌC QUANG" userId="23fcd8bb9e19aa0b" providerId="LiveId" clId="{C54B1CAD-8CFB-458C-93C6-A055D84521EB}" dt="2023-02-06T07:35:52.085" v="2764"/>
          <ac:spMkLst>
            <pc:docMk/>
            <pc:sldMk cId="574982747" sldId="603"/>
            <ac:spMk id="4" creationId="{B2A4A834-A329-9566-1347-BEF246DE95A9}"/>
          </ac:spMkLst>
        </pc:spChg>
        <pc:spChg chg="mod">
          <ac:chgData name="VŨ NGỌC QUANG" userId="23fcd8bb9e19aa0b" providerId="LiveId" clId="{C54B1CAD-8CFB-458C-93C6-A055D84521EB}" dt="2023-02-06T07:37:31.018" v="2796" actId="12"/>
          <ac:spMkLst>
            <pc:docMk/>
            <pc:sldMk cId="574982747" sldId="603"/>
            <ac:spMk id="6" creationId="{87D92FC5-9F85-EA69-1728-C25198B1132E}"/>
          </ac:spMkLst>
        </pc:spChg>
        <pc:spChg chg="mod">
          <ac:chgData name="VŨ NGỌC QUANG" userId="23fcd8bb9e19aa0b" providerId="LiveId" clId="{C54B1CAD-8CFB-458C-93C6-A055D84521EB}" dt="2023-02-06T07:37:24.203" v="2795" actId="12"/>
          <ac:spMkLst>
            <pc:docMk/>
            <pc:sldMk cId="574982747" sldId="603"/>
            <ac:spMk id="9" creationId="{BE0B78FF-7222-32EF-E9CC-F07A4C48F59F}"/>
          </ac:spMkLst>
        </pc:spChg>
        <pc:spChg chg="add del mod">
          <ac:chgData name="VŨ NGỌC QUANG" userId="23fcd8bb9e19aa0b" providerId="LiveId" clId="{C54B1CAD-8CFB-458C-93C6-A055D84521EB}" dt="2023-02-06T07:35:55.931" v="2766"/>
          <ac:spMkLst>
            <pc:docMk/>
            <pc:sldMk cId="574982747" sldId="603"/>
            <ac:spMk id="11" creationId="{C9FE712D-08D5-1497-6528-8E84859824CE}"/>
          </ac:spMkLst>
        </pc:spChg>
        <pc:spChg chg="mod">
          <ac:chgData name="VŨ NGỌC QUANG" userId="23fcd8bb9e19aa0b" providerId="LiveId" clId="{C54B1CAD-8CFB-458C-93C6-A055D84521EB}" dt="2023-02-06T07:28:48.545" v="2729" actId="20577"/>
          <ac:spMkLst>
            <pc:docMk/>
            <pc:sldMk cId="574982747" sldId="603"/>
            <ac:spMk id="29" creationId="{E3976DBD-2F5F-4AED-997C-5C5BF30E3414}"/>
          </ac:spMkLst>
        </pc:spChg>
        <pc:spChg chg="mod">
          <ac:chgData name="VŨ NGỌC QUANG" userId="23fcd8bb9e19aa0b" providerId="LiveId" clId="{C54B1CAD-8CFB-458C-93C6-A055D84521EB}" dt="2023-02-06T07:28:52.509" v="2739" actId="20577"/>
          <ac:spMkLst>
            <pc:docMk/>
            <pc:sldMk cId="574982747" sldId="603"/>
            <ac:spMk id="37" creationId="{C4A6EB67-8FF8-44C2-B33D-DEE55E6615F5}"/>
          </ac:spMkLst>
        </pc:spChg>
        <pc:spChg chg="del mod">
          <ac:chgData name="VŨ NGỌC QUANG" userId="23fcd8bb9e19aa0b" providerId="LiveId" clId="{C54B1CAD-8CFB-458C-93C6-A055D84521EB}" dt="2023-02-06T07:36:09.807" v="2768" actId="478"/>
          <ac:spMkLst>
            <pc:docMk/>
            <pc:sldMk cId="574982747" sldId="603"/>
            <ac:spMk id="42" creationId="{8B2C6115-80C0-4F56-8C5E-1A84BF26C8DA}"/>
          </ac:spMkLst>
        </pc:spChg>
        <pc:spChg chg="mod">
          <ac:chgData name="VŨ NGỌC QUANG" userId="23fcd8bb9e19aa0b" providerId="LiveId" clId="{C54B1CAD-8CFB-458C-93C6-A055D84521EB}" dt="2023-02-06T07:38:21.452" v="2797" actId="1076"/>
          <ac:spMkLst>
            <pc:docMk/>
            <pc:sldMk cId="574982747" sldId="603"/>
            <ac:spMk id="46" creationId="{380ECC5E-C65D-4BAF-BC89-853C81E0F37D}"/>
          </ac:spMkLst>
        </pc:spChg>
        <pc:grpChg chg="mod">
          <ac:chgData name="VŨ NGỌC QUANG" userId="23fcd8bb9e19aa0b" providerId="LiveId" clId="{C54B1CAD-8CFB-458C-93C6-A055D84521EB}" dt="2023-02-06T07:38:21.452" v="2797" actId="1076"/>
          <ac:grpSpMkLst>
            <pc:docMk/>
            <pc:sldMk cId="574982747" sldId="603"/>
            <ac:grpSpMk id="2" creationId="{5E0FE626-C435-4887-8777-6045C3A8EB9A}"/>
          </ac:grpSpMkLst>
        </pc:grpChg>
        <pc:grpChg chg="del mod">
          <ac:chgData name="VŨ NGỌC QUANG" userId="23fcd8bb9e19aa0b" providerId="LiveId" clId="{C54B1CAD-8CFB-458C-93C6-A055D84521EB}" dt="2023-02-06T07:36:09.807" v="2768" actId="478"/>
          <ac:grpSpMkLst>
            <pc:docMk/>
            <pc:sldMk cId="574982747" sldId="603"/>
            <ac:grpSpMk id="3" creationId="{FAC48AA1-1719-40FA-B2E0-7854B1D27E37}"/>
          </ac:grpSpMkLst>
        </pc:grpChg>
        <pc:grpChg chg="del mod">
          <ac:chgData name="VŨ NGỌC QUANG" userId="23fcd8bb9e19aa0b" providerId="LiveId" clId="{C54B1CAD-8CFB-458C-93C6-A055D84521EB}" dt="2023-02-06T07:37:19.493" v="2794" actId="478"/>
          <ac:grpSpMkLst>
            <pc:docMk/>
            <pc:sldMk cId="574982747" sldId="603"/>
            <ac:grpSpMk id="5" creationId="{2CBA11F0-A51A-D529-033C-19CF97355AAB}"/>
          </ac:grpSpMkLst>
        </pc:grpChg>
        <pc:grpChg chg="del mod">
          <ac:chgData name="VŨ NGỌC QUANG" userId="23fcd8bb9e19aa0b" providerId="LiveId" clId="{C54B1CAD-8CFB-458C-93C6-A055D84521EB}" dt="2023-02-06T07:37:18.055" v="2793" actId="478"/>
          <ac:grpSpMkLst>
            <pc:docMk/>
            <pc:sldMk cId="574982747" sldId="603"/>
            <ac:grpSpMk id="8" creationId="{FB8F664D-AEFC-B490-3991-46ECC53B3927}"/>
          </ac:grpSpMkLst>
        </pc:grpChg>
        <pc:picChg chg="del">
          <ac:chgData name="VŨ NGỌC QUANG" userId="23fcd8bb9e19aa0b" providerId="LiveId" clId="{C54B1CAD-8CFB-458C-93C6-A055D84521EB}" dt="2023-02-06T07:37:19.493" v="2794" actId="478"/>
          <ac:picMkLst>
            <pc:docMk/>
            <pc:sldMk cId="574982747" sldId="603"/>
            <ac:picMk id="7" creationId="{947570FD-73A2-E0D2-1494-BA3EF47885C5}"/>
          </ac:picMkLst>
        </pc:picChg>
        <pc:picChg chg="del">
          <ac:chgData name="VŨ NGỌC QUANG" userId="23fcd8bb9e19aa0b" providerId="LiveId" clId="{C54B1CAD-8CFB-458C-93C6-A055D84521EB}" dt="2023-02-06T07:37:18.055" v="2793" actId="478"/>
          <ac:picMkLst>
            <pc:docMk/>
            <pc:sldMk cId="574982747" sldId="603"/>
            <ac:picMk id="10" creationId="{B6BADFB4-D6E3-9D7A-7944-1F88385C9A17}"/>
          </ac:picMkLst>
        </pc:picChg>
        <pc:picChg chg="del">
          <ac:chgData name="VŨ NGỌC QUANG" userId="23fcd8bb9e19aa0b" providerId="LiveId" clId="{C54B1CAD-8CFB-458C-93C6-A055D84521EB}" dt="2023-02-06T07:36:09.807" v="2768" actId="478"/>
          <ac:picMkLst>
            <pc:docMk/>
            <pc:sldMk cId="574982747" sldId="603"/>
            <ac:picMk id="45" creationId="{3F617208-F5F1-4B8B-BADB-5B6DE4A6D1EB}"/>
          </ac:picMkLst>
        </pc:picChg>
        <pc:picChg chg="mod">
          <ac:chgData name="VŨ NGỌC QUANG" userId="23fcd8bb9e19aa0b" providerId="LiveId" clId="{C54B1CAD-8CFB-458C-93C6-A055D84521EB}" dt="2023-02-06T07:38:21.452" v="2797" actId="1076"/>
          <ac:picMkLst>
            <pc:docMk/>
            <pc:sldMk cId="574982747" sldId="603"/>
            <ac:picMk id="47" creationId="{038D8A6F-9B0F-42AE-850E-D338C6D46D4F}"/>
          </ac:picMkLst>
        </pc:picChg>
      </pc:sldChg>
      <pc:sldChg chg="addSp modSp new del mod">
        <pc:chgData name="VŨ NGỌC QUANG" userId="23fcd8bb9e19aa0b" providerId="LiveId" clId="{C54B1CAD-8CFB-458C-93C6-A055D84521EB}" dt="2023-02-06T06:58:07.488" v="2449" actId="2696"/>
        <pc:sldMkLst>
          <pc:docMk/>
          <pc:sldMk cId="2474432329" sldId="604"/>
        </pc:sldMkLst>
        <pc:spChg chg="add mod">
          <ac:chgData name="VŨ NGỌC QUANG" userId="23fcd8bb9e19aa0b" providerId="LiveId" clId="{C54B1CAD-8CFB-458C-93C6-A055D84521EB}" dt="2023-02-06T06:55:54.610" v="2420" actId="1076"/>
          <ac:spMkLst>
            <pc:docMk/>
            <pc:sldMk cId="2474432329" sldId="604"/>
            <ac:spMk id="3" creationId="{BBA7048B-4504-C1BF-5EDB-C42EEBCC667C}"/>
          </ac:spMkLst>
        </pc:spChg>
      </pc:sldChg>
      <pc:sldChg chg="new del">
        <pc:chgData name="VŨ NGỌC QUANG" userId="23fcd8bb9e19aa0b" providerId="LiveId" clId="{C54B1CAD-8CFB-458C-93C6-A055D84521EB}" dt="2023-02-06T06:18:30.697" v="1862" actId="2696"/>
        <pc:sldMkLst>
          <pc:docMk/>
          <pc:sldMk cId="1728344999" sldId="605"/>
        </pc:sldMkLst>
      </pc:sldChg>
      <pc:sldChg chg="modSp add modAnim">
        <pc:chgData name="VŨ NGỌC QUANG" userId="23fcd8bb9e19aa0b" providerId="LiveId" clId="{C54B1CAD-8CFB-458C-93C6-A055D84521EB}" dt="2023-02-06T07:51:13.201" v="2869" actId="20577"/>
        <pc:sldMkLst>
          <pc:docMk/>
          <pc:sldMk cId="3566594542" sldId="1250"/>
        </pc:sldMkLst>
        <pc:spChg chg="mod">
          <ac:chgData name="VŨ NGỌC QUANG" userId="23fcd8bb9e19aa0b" providerId="LiveId" clId="{C54B1CAD-8CFB-458C-93C6-A055D84521EB}" dt="2023-02-06T07:51:13.201" v="2869" actId="20577"/>
          <ac:spMkLst>
            <pc:docMk/>
            <pc:sldMk cId="3566594542" sldId="1250"/>
            <ac:spMk id="2" creationId="{FA50A35A-3590-4A46-B498-F48FE4A93738}"/>
          </ac:spMkLst>
        </pc:spChg>
      </pc:sldChg>
      <pc:sldChg chg="modSp add mod">
        <pc:chgData name="VŨ NGỌC QUANG" userId="23fcd8bb9e19aa0b" providerId="LiveId" clId="{C54B1CAD-8CFB-458C-93C6-A055D84521EB}" dt="2023-02-06T07:56:32.301" v="2946" actId="1076"/>
        <pc:sldMkLst>
          <pc:docMk/>
          <pc:sldMk cId="8250998" sldId="1251"/>
        </pc:sldMkLst>
        <pc:spChg chg="mod">
          <ac:chgData name="VŨ NGỌC QUANG" userId="23fcd8bb9e19aa0b" providerId="LiveId" clId="{C54B1CAD-8CFB-458C-93C6-A055D84521EB}" dt="2023-02-06T07:56:32.301" v="2946" actId="1076"/>
          <ac:spMkLst>
            <pc:docMk/>
            <pc:sldMk cId="8250998" sldId="1251"/>
            <ac:spMk id="2" creationId="{3FACEA1B-693B-5157-E8AB-2E139DD175C1}"/>
          </ac:spMkLst>
        </pc:spChg>
        <pc:spChg chg="mod">
          <ac:chgData name="VŨ NGỌC QUANG" userId="23fcd8bb9e19aa0b" providerId="LiveId" clId="{C54B1CAD-8CFB-458C-93C6-A055D84521EB}" dt="2023-02-06T07:56:29.333" v="2945" actId="1076"/>
          <ac:spMkLst>
            <pc:docMk/>
            <pc:sldMk cId="8250998" sldId="1251"/>
            <ac:spMk id="4" creationId="{0AA49F89-C07C-4394-BAF0-4797F03946A2}"/>
          </ac:spMkLst>
        </pc:spChg>
        <pc:spChg chg="mod">
          <ac:chgData name="VŨ NGỌC QUANG" userId="23fcd8bb9e19aa0b" providerId="LiveId" clId="{C54B1CAD-8CFB-458C-93C6-A055D84521EB}" dt="2023-02-06T07:55:49.749" v="2931" actId="1076"/>
          <ac:spMkLst>
            <pc:docMk/>
            <pc:sldMk cId="8250998" sldId="1251"/>
            <ac:spMk id="8" creationId="{EC31C3EF-FC35-4666-BB40-8EF9BCF912E8}"/>
          </ac:spMkLst>
        </pc:spChg>
      </pc:sldChg>
      <pc:sldChg chg="add del">
        <pc:chgData name="VŨ NGỌC QUANG" userId="23fcd8bb9e19aa0b" providerId="LiveId" clId="{C54B1CAD-8CFB-458C-93C6-A055D84521EB}" dt="2023-02-06T07:53:26.853" v="2908" actId="47"/>
        <pc:sldMkLst>
          <pc:docMk/>
          <pc:sldMk cId="3596914380" sldId="1251"/>
        </pc:sldMkLst>
      </pc:sldChg>
      <pc:sldChg chg="modSp add mod">
        <pc:chgData name="VŨ NGỌC QUANG" userId="23fcd8bb9e19aa0b" providerId="LiveId" clId="{C54B1CAD-8CFB-458C-93C6-A055D84521EB}" dt="2023-02-06T08:09:53.042" v="3189" actId="20577"/>
        <pc:sldMkLst>
          <pc:docMk/>
          <pc:sldMk cId="1559442284" sldId="1252"/>
        </pc:sldMkLst>
        <pc:spChg chg="mod">
          <ac:chgData name="VŨ NGỌC QUANG" userId="23fcd8bb9e19aa0b" providerId="LiveId" clId="{C54B1CAD-8CFB-458C-93C6-A055D84521EB}" dt="2023-02-06T07:57:35.789" v="2968" actId="1076"/>
          <ac:spMkLst>
            <pc:docMk/>
            <pc:sldMk cId="1559442284" sldId="1252"/>
            <ac:spMk id="2" creationId="{3FACEA1B-693B-5157-E8AB-2E139DD175C1}"/>
          </ac:spMkLst>
        </pc:spChg>
        <pc:spChg chg="mod">
          <ac:chgData name="VŨ NGỌC QUANG" userId="23fcd8bb9e19aa0b" providerId="LiveId" clId="{C54B1CAD-8CFB-458C-93C6-A055D84521EB}" dt="2023-02-06T07:57:31.998" v="2967" actId="1076"/>
          <ac:spMkLst>
            <pc:docMk/>
            <pc:sldMk cId="1559442284" sldId="1252"/>
            <ac:spMk id="4" creationId="{0AA49F89-C07C-4394-BAF0-4797F03946A2}"/>
          </ac:spMkLst>
        </pc:spChg>
        <pc:spChg chg="mod">
          <ac:chgData name="VŨ NGỌC QUANG" userId="23fcd8bb9e19aa0b" providerId="LiveId" clId="{C54B1CAD-8CFB-458C-93C6-A055D84521EB}" dt="2023-02-06T08:09:53.042" v="3189" actId="20577"/>
          <ac:spMkLst>
            <pc:docMk/>
            <pc:sldMk cId="1559442284" sldId="1252"/>
            <ac:spMk id="8" creationId="{EC31C3EF-FC35-4666-BB40-8EF9BCF912E8}"/>
          </ac:spMkLst>
        </pc:spChg>
      </pc:sldChg>
      <pc:sldChg chg="add del">
        <pc:chgData name="VŨ NGỌC QUANG" userId="23fcd8bb9e19aa0b" providerId="LiveId" clId="{C54B1CAD-8CFB-458C-93C6-A055D84521EB}" dt="2023-02-06T07:53:26.853" v="2908" actId="47"/>
        <pc:sldMkLst>
          <pc:docMk/>
          <pc:sldMk cId="3137412199" sldId="1252"/>
        </pc:sldMkLst>
      </pc:sldChg>
      <pc:sldChg chg="add del">
        <pc:chgData name="VŨ NGỌC QUANG" userId="23fcd8bb9e19aa0b" providerId="LiveId" clId="{C54B1CAD-8CFB-458C-93C6-A055D84521EB}" dt="2023-02-06T07:53:26.853" v="2908" actId="47"/>
        <pc:sldMkLst>
          <pc:docMk/>
          <pc:sldMk cId="1972567174" sldId="1253"/>
        </pc:sldMkLst>
      </pc:sldChg>
      <pc:sldChg chg="modSp add mod">
        <pc:chgData name="VŨ NGỌC QUANG" userId="23fcd8bb9e19aa0b" providerId="LiveId" clId="{C54B1CAD-8CFB-458C-93C6-A055D84521EB}" dt="2023-02-06T08:09:57.651" v="3190" actId="20577"/>
        <pc:sldMkLst>
          <pc:docMk/>
          <pc:sldMk cId="2357207162" sldId="1253"/>
        </pc:sldMkLst>
        <pc:spChg chg="mod">
          <ac:chgData name="VŨ NGỌC QUANG" userId="23fcd8bb9e19aa0b" providerId="LiveId" clId="{C54B1CAD-8CFB-458C-93C6-A055D84521EB}" dt="2023-02-06T07:58:53.294" v="3002" actId="1076"/>
          <ac:spMkLst>
            <pc:docMk/>
            <pc:sldMk cId="2357207162" sldId="1253"/>
            <ac:spMk id="2" creationId="{3FACEA1B-693B-5157-E8AB-2E139DD175C1}"/>
          </ac:spMkLst>
        </pc:spChg>
        <pc:spChg chg="mod">
          <ac:chgData name="VŨ NGỌC QUANG" userId="23fcd8bb9e19aa0b" providerId="LiveId" clId="{C54B1CAD-8CFB-458C-93C6-A055D84521EB}" dt="2023-02-06T07:58:46.813" v="3000"/>
          <ac:spMkLst>
            <pc:docMk/>
            <pc:sldMk cId="2357207162" sldId="1253"/>
            <ac:spMk id="4" creationId="{0AA49F89-C07C-4394-BAF0-4797F03946A2}"/>
          </ac:spMkLst>
        </pc:spChg>
        <pc:spChg chg="mod">
          <ac:chgData name="VŨ NGỌC QUANG" userId="23fcd8bb9e19aa0b" providerId="LiveId" clId="{C54B1CAD-8CFB-458C-93C6-A055D84521EB}" dt="2023-02-06T07:58:48.550" v="3001" actId="1076"/>
          <ac:spMkLst>
            <pc:docMk/>
            <pc:sldMk cId="2357207162" sldId="1253"/>
            <ac:spMk id="5" creationId="{44711BEE-8C1A-4987-8F7F-A31E051D7FFB}"/>
          </ac:spMkLst>
        </pc:spChg>
        <pc:spChg chg="mod">
          <ac:chgData name="VŨ NGỌC QUANG" userId="23fcd8bb9e19aa0b" providerId="LiveId" clId="{C54B1CAD-8CFB-458C-93C6-A055D84521EB}" dt="2023-02-06T08:09:57.651" v="3190" actId="20577"/>
          <ac:spMkLst>
            <pc:docMk/>
            <pc:sldMk cId="2357207162" sldId="1253"/>
            <ac:spMk id="8" creationId="{EC31C3EF-FC35-4666-BB40-8EF9BCF912E8}"/>
          </ac:spMkLst>
        </pc:spChg>
      </pc:sldChg>
      <pc:sldChg chg="add del">
        <pc:chgData name="VŨ NGỌC QUANG" userId="23fcd8bb9e19aa0b" providerId="LiveId" clId="{C54B1CAD-8CFB-458C-93C6-A055D84521EB}" dt="2023-02-06T07:53:26.853" v="2908" actId="47"/>
        <pc:sldMkLst>
          <pc:docMk/>
          <pc:sldMk cId="577609536" sldId="1254"/>
        </pc:sldMkLst>
      </pc:sldChg>
      <pc:sldChg chg="modSp add mod">
        <pc:chgData name="VŨ NGỌC QUANG" userId="23fcd8bb9e19aa0b" providerId="LiveId" clId="{C54B1CAD-8CFB-458C-93C6-A055D84521EB}" dt="2023-02-06T08:10:02.444" v="3191" actId="20577"/>
        <pc:sldMkLst>
          <pc:docMk/>
          <pc:sldMk cId="2496458114" sldId="1254"/>
        </pc:sldMkLst>
        <pc:spChg chg="mod">
          <ac:chgData name="VŨ NGỌC QUANG" userId="23fcd8bb9e19aa0b" providerId="LiveId" clId="{C54B1CAD-8CFB-458C-93C6-A055D84521EB}" dt="2023-02-06T08:00:21.637" v="3018" actId="1076"/>
          <ac:spMkLst>
            <pc:docMk/>
            <pc:sldMk cId="2496458114" sldId="1254"/>
            <ac:spMk id="2" creationId="{3FACEA1B-693B-5157-E8AB-2E139DD175C1}"/>
          </ac:spMkLst>
        </pc:spChg>
        <pc:spChg chg="mod">
          <ac:chgData name="VŨ NGỌC QUANG" userId="23fcd8bb9e19aa0b" providerId="LiveId" clId="{C54B1CAD-8CFB-458C-93C6-A055D84521EB}" dt="2023-02-06T08:00:13.781" v="3017" actId="1076"/>
          <ac:spMkLst>
            <pc:docMk/>
            <pc:sldMk cId="2496458114" sldId="1254"/>
            <ac:spMk id="4" creationId="{0AA49F89-C07C-4394-BAF0-4797F03946A2}"/>
          </ac:spMkLst>
        </pc:spChg>
        <pc:spChg chg="mod">
          <ac:chgData name="VŨ NGỌC QUANG" userId="23fcd8bb9e19aa0b" providerId="LiveId" clId="{C54B1CAD-8CFB-458C-93C6-A055D84521EB}" dt="2023-02-06T08:10:02.444" v="3191" actId="20577"/>
          <ac:spMkLst>
            <pc:docMk/>
            <pc:sldMk cId="2496458114" sldId="1254"/>
            <ac:spMk id="8" creationId="{EC31C3EF-FC35-4666-BB40-8EF9BCF912E8}"/>
          </ac:spMkLst>
        </pc:spChg>
      </pc:sldChg>
      <pc:sldChg chg="add del">
        <pc:chgData name="VŨ NGỌC QUANG" userId="23fcd8bb9e19aa0b" providerId="LiveId" clId="{C54B1CAD-8CFB-458C-93C6-A055D84521EB}" dt="2023-02-06T07:53:26.853" v="2908" actId="47"/>
        <pc:sldMkLst>
          <pc:docMk/>
          <pc:sldMk cId="1451628434" sldId="1255"/>
        </pc:sldMkLst>
      </pc:sldChg>
      <pc:sldChg chg="modSp add mod">
        <pc:chgData name="VŨ NGỌC QUANG" userId="23fcd8bb9e19aa0b" providerId="LiveId" clId="{C54B1CAD-8CFB-458C-93C6-A055D84521EB}" dt="2023-02-06T08:10:07.989" v="3192" actId="20577"/>
        <pc:sldMkLst>
          <pc:docMk/>
          <pc:sldMk cId="3798643028" sldId="1255"/>
        </pc:sldMkLst>
        <pc:spChg chg="mod">
          <ac:chgData name="VŨ NGỌC QUANG" userId="23fcd8bb9e19aa0b" providerId="LiveId" clId="{C54B1CAD-8CFB-458C-93C6-A055D84521EB}" dt="2023-02-06T08:01:14.693" v="3037" actId="1076"/>
          <ac:spMkLst>
            <pc:docMk/>
            <pc:sldMk cId="3798643028" sldId="1255"/>
            <ac:spMk id="2" creationId="{3FACEA1B-693B-5157-E8AB-2E139DD175C1}"/>
          </ac:spMkLst>
        </pc:spChg>
        <pc:spChg chg="mod">
          <ac:chgData name="VŨ NGỌC QUANG" userId="23fcd8bb9e19aa0b" providerId="LiveId" clId="{C54B1CAD-8CFB-458C-93C6-A055D84521EB}" dt="2023-02-06T08:01:10.605" v="3036" actId="1076"/>
          <ac:spMkLst>
            <pc:docMk/>
            <pc:sldMk cId="3798643028" sldId="1255"/>
            <ac:spMk id="4" creationId="{0AA49F89-C07C-4394-BAF0-4797F03946A2}"/>
          </ac:spMkLst>
        </pc:spChg>
        <pc:spChg chg="mod">
          <ac:chgData name="VŨ NGỌC QUANG" userId="23fcd8bb9e19aa0b" providerId="LiveId" clId="{C54B1CAD-8CFB-458C-93C6-A055D84521EB}" dt="2023-02-06T08:10:07.989" v="3192" actId="20577"/>
          <ac:spMkLst>
            <pc:docMk/>
            <pc:sldMk cId="3798643028" sldId="1255"/>
            <ac:spMk id="8" creationId="{EC31C3EF-FC35-4666-BB40-8EF9BCF912E8}"/>
          </ac:spMkLst>
        </pc:spChg>
      </pc:sldChg>
      <pc:sldChg chg="modSp add mod">
        <pc:chgData name="VŨ NGỌC QUANG" userId="23fcd8bb9e19aa0b" providerId="LiveId" clId="{C54B1CAD-8CFB-458C-93C6-A055D84521EB}" dt="2023-02-06T08:10:11.379" v="3193" actId="20577"/>
        <pc:sldMkLst>
          <pc:docMk/>
          <pc:sldMk cId="358760401" sldId="1256"/>
        </pc:sldMkLst>
        <pc:spChg chg="mod">
          <ac:chgData name="VŨ NGỌC QUANG" userId="23fcd8bb9e19aa0b" providerId="LiveId" clId="{C54B1CAD-8CFB-458C-93C6-A055D84521EB}" dt="2023-02-06T08:02:24.486" v="3058" actId="1076"/>
          <ac:spMkLst>
            <pc:docMk/>
            <pc:sldMk cId="358760401" sldId="1256"/>
            <ac:spMk id="2" creationId="{3FACEA1B-693B-5157-E8AB-2E139DD175C1}"/>
          </ac:spMkLst>
        </pc:spChg>
        <pc:spChg chg="mod">
          <ac:chgData name="VŨ NGỌC QUANG" userId="23fcd8bb9e19aa0b" providerId="LiveId" clId="{C54B1CAD-8CFB-458C-93C6-A055D84521EB}" dt="2023-02-06T08:02:19.041" v="3057" actId="948"/>
          <ac:spMkLst>
            <pc:docMk/>
            <pc:sldMk cId="358760401" sldId="1256"/>
            <ac:spMk id="4" creationId="{0AA49F89-C07C-4394-BAF0-4797F03946A2}"/>
          </ac:spMkLst>
        </pc:spChg>
        <pc:spChg chg="mod">
          <ac:chgData name="VŨ NGỌC QUANG" userId="23fcd8bb9e19aa0b" providerId="LiveId" clId="{C54B1CAD-8CFB-458C-93C6-A055D84521EB}" dt="2023-02-06T08:10:11.379" v="3193" actId="20577"/>
          <ac:spMkLst>
            <pc:docMk/>
            <pc:sldMk cId="358760401" sldId="1256"/>
            <ac:spMk id="8" creationId="{EC31C3EF-FC35-4666-BB40-8EF9BCF912E8}"/>
          </ac:spMkLst>
        </pc:spChg>
      </pc:sldChg>
      <pc:sldChg chg="modSp add mod">
        <pc:chgData name="VŨ NGỌC QUANG" userId="23fcd8bb9e19aa0b" providerId="LiveId" clId="{C54B1CAD-8CFB-458C-93C6-A055D84521EB}" dt="2023-02-06T08:10:14.612" v="3194" actId="20577"/>
        <pc:sldMkLst>
          <pc:docMk/>
          <pc:sldMk cId="479600310" sldId="1257"/>
        </pc:sldMkLst>
        <pc:spChg chg="mod">
          <ac:chgData name="VŨ NGỌC QUANG" userId="23fcd8bb9e19aa0b" providerId="LiveId" clId="{C54B1CAD-8CFB-458C-93C6-A055D84521EB}" dt="2023-02-06T08:03:16.278" v="3073" actId="1076"/>
          <ac:spMkLst>
            <pc:docMk/>
            <pc:sldMk cId="479600310" sldId="1257"/>
            <ac:spMk id="2" creationId="{3FACEA1B-693B-5157-E8AB-2E139DD175C1}"/>
          </ac:spMkLst>
        </pc:spChg>
        <pc:spChg chg="mod">
          <ac:chgData name="VŨ NGỌC QUANG" userId="23fcd8bb9e19aa0b" providerId="LiveId" clId="{C54B1CAD-8CFB-458C-93C6-A055D84521EB}" dt="2023-02-06T08:03:10.297" v="3072" actId="948"/>
          <ac:spMkLst>
            <pc:docMk/>
            <pc:sldMk cId="479600310" sldId="1257"/>
            <ac:spMk id="4" creationId="{0AA49F89-C07C-4394-BAF0-4797F03946A2}"/>
          </ac:spMkLst>
        </pc:spChg>
        <pc:spChg chg="mod">
          <ac:chgData name="VŨ NGỌC QUANG" userId="23fcd8bb9e19aa0b" providerId="LiveId" clId="{C54B1CAD-8CFB-458C-93C6-A055D84521EB}" dt="2023-02-06T08:10:14.612" v="3194" actId="20577"/>
          <ac:spMkLst>
            <pc:docMk/>
            <pc:sldMk cId="479600310" sldId="1257"/>
            <ac:spMk id="8" creationId="{EC31C3EF-FC35-4666-BB40-8EF9BCF912E8}"/>
          </ac:spMkLst>
        </pc:spChg>
      </pc:sldChg>
      <pc:sldChg chg="addSp delSp modSp add mod">
        <pc:chgData name="VŨ NGỌC QUANG" userId="23fcd8bb9e19aa0b" providerId="LiveId" clId="{C54B1CAD-8CFB-458C-93C6-A055D84521EB}" dt="2023-02-06T08:10:17.870" v="3195" actId="20577"/>
        <pc:sldMkLst>
          <pc:docMk/>
          <pc:sldMk cId="3627910285" sldId="1258"/>
        </pc:sldMkLst>
        <pc:spChg chg="mod">
          <ac:chgData name="VŨ NGỌC QUANG" userId="23fcd8bb9e19aa0b" providerId="LiveId" clId="{C54B1CAD-8CFB-458C-93C6-A055D84521EB}" dt="2023-02-06T08:07:18.526" v="3147" actId="1076"/>
          <ac:spMkLst>
            <pc:docMk/>
            <pc:sldMk cId="3627910285" sldId="1258"/>
            <ac:spMk id="2" creationId="{3FACEA1B-693B-5157-E8AB-2E139DD175C1}"/>
          </ac:spMkLst>
        </pc:spChg>
        <pc:spChg chg="add del">
          <ac:chgData name="VŨ NGỌC QUANG" userId="23fcd8bb9e19aa0b" providerId="LiveId" clId="{C54B1CAD-8CFB-458C-93C6-A055D84521EB}" dt="2023-02-06T08:03:44.196" v="3075"/>
          <ac:spMkLst>
            <pc:docMk/>
            <pc:sldMk cId="3627910285" sldId="1258"/>
            <ac:spMk id="3" creationId="{455B6ED5-2D1E-4CB5-F4EC-B5B58B1640C0}"/>
          </ac:spMkLst>
        </pc:spChg>
        <pc:spChg chg="mod">
          <ac:chgData name="VŨ NGỌC QUANG" userId="23fcd8bb9e19aa0b" providerId="LiveId" clId="{C54B1CAD-8CFB-458C-93C6-A055D84521EB}" dt="2023-02-06T08:07:10.979" v="3146" actId="948"/>
          <ac:spMkLst>
            <pc:docMk/>
            <pc:sldMk cId="3627910285" sldId="1258"/>
            <ac:spMk id="4" creationId="{0AA49F89-C07C-4394-BAF0-4797F03946A2}"/>
          </ac:spMkLst>
        </pc:spChg>
        <pc:spChg chg="add del">
          <ac:chgData name="VŨ NGỌC QUANG" userId="23fcd8bb9e19aa0b" providerId="LiveId" clId="{C54B1CAD-8CFB-458C-93C6-A055D84521EB}" dt="2023-02-06T08:03:44.196" v="3075"/>
          <ac:spMkLst>
            <pc:docMk/>
            <pc:sldMk cId="3627910285" sldId="1258"/>
            <ac:spMk id="7" creationId="{4F90DDC3-85A8-49D4-D09E-B5110DE199AB}"/>
          </ac:spMkLst>
        </pc:spChg>
        <pc:spChg chg="mod">
          <ac:chgData name="VŨ NGỌC QUANG" userId="23fcd8bb9e19aa0b" providerId="LiveId" clId="{C54B1CAD-8CFB-458C-93C6-A055D84521EB}" dt="2023-02-06T08:10:17.870" v="3195" actId="20577"/>
          <ac:spMkLst>
            <pc:docMk/>
            <pc:sldMk cId="3627910285" sldId="1258"/>
            <ac:spMk id="8" creationId="{EC31C3EF-FC35-4666-BB40-8EF9BCF912E8}"/>
          </ac:spMkLst>
        </pc:spChg>
        <pc:spChg chg="add del">
          <ac:chgData name="VŨ NGỌC QUANG" userId="23fcd8bb9e19aa0b" providerId="LiveId" clId="{C54B1CAD-8CFB-458C-93C6-A055D84521EB}" dt="2023-02-06T08:03:44.196" v="3075"/>
          <ac:spMkLst>
            <pc:docMk/>
            <pc:sldMk cId="3627910285" sldId="1258"/>
            <ac:spMk id="9" creationId="{6B9BB257-8AC4-43D6-156D-544C8850F677}"/>
          </ac:spMkLst>
        </pc:spChg>
        <pc:spChg chg="add del">
          <ac:chgData name="VŨ NGỌC QUANG" userId="23fcd8bb9e19aa0b" providerId="LiveId" clId="{C54B1CAD-8CFB-458C-93C6-A055D84521EB}" dt="2023-02-06T08:03:44.196" v="3075"/>
          <ac:spMkLst>
            <pc:docMk/>
            <pc:sldMk cId="3627910285" sldId="1258"/>
            <ac:spMk id="10" creationId="{3A0D2AEC-779E-DD0C-32AD-6DF1AD1221D8}"/>
          </ac:spMkLst>
        </pc:spChg>
        <pc:spChg chg="add del">
          <ac:chgData name="VŨ NGỌC QUANG" userId="23fcd8bb9e19aa0b" providerId="LiveId" clId="{C54B1CAD-8CFB-458C-93C6-A055D84521EB}" dt="2023-02-06T08:03:44.196" v="3075"/>
          <ac:spMkLst>
            <pc:docMk/>
            <pc:sldMk cId="3627910285" sldId="1258"/>
            <ac:spMk id="11" creationId="{F2D9C422-40C9-77C3-84C7-0DDB445C92EB}"/>
          </ac:spMkLst>
        </pc:spChg>
        <pc:spChg chg="add del">
          <ac:chgData name="VŨ NGỌC QUANG" userId="23fcd8bb9e19aa0b" providerId="LiveId" clId="{C54B1CAD-8CFB-458C-93C6-A055D84521EB}" dt="2023-02-06T08:03:55.971" v="3077"/>
          <ac:spMkLst>
            <pc:docMk/>
            <pc:sldMk cId="3627910285" sldId="1258"/>
            <ac:spMk id="12" creationId="{AFB0CAC6-CE57-6675-18CC-D628A5D50E69}"/>
          </ac:spMkLst>
        </pc:spChg>
        <pc:spChg chg="add del">
          <ac:chgData name="VŨ NGỌC QUANG" userId="23fcd8bb9e19aa0b" providerId="LiveId" clId="{C54B1CAD-8CFB-458C-93C6-A055D84521EB}" dt="2023-02-06T08:03:55.971" v="3077"/>
          <ac:spMkLst>
            <pc:docMk/>
            <pc:sldMk cId="3627910285" sldId="1258"/>
            <ac:spMk id="13" creationId="{9B299F0C-45A3-CC0C-529C-C28331C52493}"/>
          </ac:spMkLst>
        </pc:spChg>
        <pc:spChg chg="add del">
          <ac:chgData name="VŨ NGỌC QUANG" userId="23fcd8bb9e19aa0b" providerId="LiveId" clId="{C54B1CAD-8CFB-458C-93C6-A055D84521EB}" dt="2023-02-06T08:03:55.971" v="3077"/>
          <ac:spMkLst>
            <pc:docMk/>
            <pc:sldMk cId="3627910285" sldId="1258"/>
            <ac:spMk id="14" creationId="{708CBB64-99A1-CACE-A8D4-22CECAD5F40F}"/>
          </ac:spMkLst>
        </pc:spChg>
        <pc:spChg chg="add del">
          <ac:chgData name="VŨ NGỌC QUANG" userId="23fcd8bb9e19aa0b" providerId="LiveId" clId="{C54B1CAD-8CFB-458C-93C6-A055D84521EB}" dt="2023-02-06T08:03:55.971" v="3077"/>
          <ac:spMkLst>
            <pc:docMk/>
            <pc:sldMk cId="3627910285" sldId="1258"/>
            <ac:spMk id="15" creationId="{001142B8-E9BD-9BCF-65BA-EA71E70376CF}"/>
          </ac:spMkLst>
        </pc:spChg>
        <pc:spChg chg="add del">
          <ac:chgData name="VŨ NGỌC QUANG" userId="23fcd8bb9e19aa0b" providerId="LiveId" clId="{C54B1CAD-8CFB-458C-93C6-A055D84521EB}" dt="2023-02-06T08:03:55.971" v="3077"/>
          <ac:spMkLst>
            <pc:docMk/>
            <pc:sldMk cId="3627910285" sldId="1258"/>
            <ac:spMk id="16" creationId="{B68E69CC-4161-9E5A-0189-A0B763E087F4}"/>
          </ac:spMkLst>
        </pc:spChg>
        <pc:spChg chg="add del">
          <ac:chgData name="VŨ NGỌC QUANG" userId="23fcd8bb9e19aa0b" providerId="LiveId" clId="{C54B1CAD-8CFB-458C-93C6-A055D84521EB}" dt="2023-02-06T08:04:00.433" v="3079"/>
          <ac:spMkLst>
            <pc:docMk/>
            <pc:sldMk cId="3627910285" sldId="1258"/>
            <ac:spMk id="17" creationId="{CBEB42FC-D841-F482-9584-E07B6ED5CC5A}"/>
          </ac:spMkLst>
        </pc:spChg>
        <pc:spChg chg="add del">
          <ac:chgData name="VŨ NGỌC QUANG" userId="23fcd8bb9e19aa0b" providerId="LiveId" clId="{C54B1CAD-8CFB-458C-93C6-A055D84521EB}" dt="2023-02-06T08:04:00.433" v="3079"/>
          <ac:spMkLst>
            <pc:docMk/>
            <pc:sldMk cId="3627910285" sldId="1258"/>
            <ac:spMk id="18" creationId="{7B2439A9-26F8-6BE0-B944-984292004F6D}"/>
          </ac:spMkLst>
        </pc:spChg>
        <pc:spChg chg="add del">
          <ac:chgData name="VŨ NGỌC QUANG" userId="23fcd8bb9e19aa0b" providerId="LiveId" clId="{C54B1CAD-8CFB-458C-93C6-A055D84521EB}" dt="2023-02-06T08:04:00.433" v="3079"/>
          <ac:spMkLst>
            <pc:docMk/>
            <pc:sldMk cId="3627910285" sldId="1258"/>
            <ac:spMk id="19" creationId="{320328BE-F8FC-6534-0BF5-43A88E63A3C7}"/>
          </ac:spMkLst>
        </pc:spChg>
        <pc:spChg chg="add del">
          <ac:chgData name="VŨ NGỌC QUANG" userId="23fcd8bb9e19aa0b" providerId="LiveId" clId="{C54B1CAD-8CFB-458C-93C6-A055D84521EB}" dt="2023-02-06T08:04:00.433" v="3079"/>
          <ac:spMkLst>
            <pc:docMk/>
            <pc:sldMk cId="3627910285" sldId="1258"/>
            <ac:spMk id="20" creationId="{571FE9FD-C183-CC8B-D346-598BB8B0BC1B}"/>
          </ac:spMkLst>
        </pc:spChg>
        <pc:spChg chg="add del">
          <ac:chgData name="VŨ NGỌC QUANG" userId="23fcd8bb9e19aa0b" providerId="LiveId" clId="{C54B1CAD-8CFB-458C-93C6-A055D84521EB}" dt="2023-02-06T08:04:00.433" v="3079"/>
          <ac:spMkLst>
            <pc:docMk/>
            <pc:sldMk cId="3627910285" sldId="1258"/>
            <ac:spMk id="21" creationId="{21DF4601-03AB-851D-DAEF-1A10564FA7C4}"/>
          </ac:spMkLst>
        </pc:spChg>
        <pc:spChg chg="add del">
          <ac:chgData name="VŨ NGỌC QUANG" userId="23fcd8bb9e19aa0b" providerId="LiveId" clId="{C54B1CAD-8CFB-458C-93C6-A055D84521EB}" dt="2023-02-06T08:04:29.683" v="3087"/>
          <ac:spMkLst>
            <pc:docMk/>
            <pc:sldMk cId="3627910285" sldId="1258"/>
            <ac:spMk id="22" creationId="{34DEEA21-95BB-A313-50C6-3294D6CF6C27}"/>
          </ac:spMkLst>
        </pc:spChg>
        <pc:spChg chg="add del">
          <ac:chgData name="VŨ NGỌC QUANG" userId="23fcd8bb9e19aa0b" providerId="LiveId" clId="{C54B1CAD-8CFB-458C-93C6-A055D84521EB}" dt="2023-02-06T08:04:29.683" v="3087"/>
          <ac:spMkLst>
            <pc:docMk/>
            <pc:sldMk cId="3627910285" sldId="1258"/>
            <ac:spMk id="23" creationId="{40B0C2C4-5543-4D08-3EC9-3CA6E0AE4AF2}"/>
          </ac:spMkLst>
        </pc:spChg>
        <pc:spChg chg="add del">
          <ac:chgData name="VŨ NGỌC QUANG" userId="23fcd8bb9e19aa0b" providerId="LiveId" clId="{C54B1CAD-8CFB-458C-93C6-A055D84521EB}" dt="2023-02-06T08:04:29.683" v="3087"/>
          <ac:spMkLst>
            <pc:docMk/>
            <pc:sldMk cId="3627910285" sldId="1258"/>
            <ac:spMk id="24" creationId="{DC8A62CF-EF9C-39F0-0D32-14DAF4391E2C}"/>
          </ac:spMkLst>
        </pc:spChg>
        <pc:spChg chg="add del">
          <ac:chgData name="VŨ NGỌC QUANG" userId="23fcd8bb9e19aa0b" providerId="LiveId" clId="{C54B1CAD-8CFB-458C-93C6-A055D84521EB}" dt="2023-02-06T08:04:29.683" v="3087"/>
          <ac:spMkLst>
            <pc:docMk/>
            <pc:sldMk cId="3627910285" sldId="1258"/>
            <ac:spMk id="25" creationId="{E0193EFF-2AD2-107E-EB21-F0E2F78C9F2F}"/>
          </ac:spMkLst>
        </pc:spChg>
        <pc:spChg chg="add del">
          <ac:chgData name="VŨ NGỌC QUANG" userId="23fcd8bb9e19aa0b" providerId="LiveId" clId="{C54B1CAD-8CFB-458C-93C6-A055D84521EB}" dt="2023-02-06T08:04:29.683" v="3087"/>
          <ac:spMkLst>
            <pc:docMk/>
            <pc:sldMk cId="3627910285" sldId="1258"/>
            <ac:spMk id="26" creationId="{39FAEF64-E79C-1503-56E0-13B3555C9F35}"/>
          </ac:spMkLst>
        </pc:spChg>
        <pc:spChg chg="add del">
          <ac:chgData name="VŨ NGỌC QUANG" userId="23fcd8bb9e19aa0b" providerId="LiveId" clId="{C54B1CAD-8CFB-458C-93C6-A055D84521EB}" dt="2023-02-06T08:04:41.622" v="3090"/>
          <ac:spMkLst>
            <pc:docMk/>
            <pc:sldMk cId="3627910285" sldId="1258"/>
            <ac:spMk id="27" creationId="{8FCE5F3F-6695-A1FE-EF1A-4364949A1342}"/>
          </ac:spMkLst>
        </pc:spChg>
        <pc:spChg chg="add del">
          <ac:chgData name="VŨ NGỌC QUANG" userId="23fcd8bb9e19aa0b" providerId="LiveId" clId="{C54B1CAD-8CFB-458C-93C6-A055D84521EB}" dt="2023-02-06T08:04:41.622" v="3090"/>
          <ac:spMkLst>
            <pc:docMk/>
            <pc:sldMk cId="3627910285" sldId="1258"/>
            <ac:spMk id="28" creationId="{E0C146B0-644C-999A-EB4D-D59787B1F73A}"/>
          </ac:spMkLst>
        </pc:spChg>
        <pc:picChg chg="add del">
          <ac:chgData name="VŨ NGỌC QUANG" userId="23fcd8bb9e19aa0b" providerId="LiveId" clId="{C54B1CAD-8CFB-458C-93C6-A055D84521EB}" dt="2023-02-06T08:03:44.196" v="3075"/>
          <ac:picMkLst>
            <pc:docMk/>
            <pc:sldMk cId="3627910285" sldId="1258"/>
            <ac:picMk id="17409" creationId="{FF037567-5DF9-5F51-3857-48365D66F406}"/>
          </ac:picMkLst>
        </pc:picChg>
        <pc:picChg chg="add del">
          <ac:chgData name="VŨ NGỌC QUANG" userId="23fcd8bb9e19aa0b" providerId="LiveId" clId="{C54B1CAD-8CFB-458C-93C6-A055D84521EB}" dt="2023-02-06T08:03:44.196" v="3075"/>
          <ac:picMkLst>
            <pc:docMk/>
            <pc:sldMk cId="3627910285" sldId="1258"/>
            <ac:picMk id="17410" creationId="{EFD5E566-77D5-0CFD-C4BB-AB54AF146615}"/>
          </ac:picMkLst>
        </pc:picChg>
        <pc:picChg chg="add del">
          <ac:chgData name="VŨ NGỌC QUANG" userId="23fcd8bb9e19aa0b" providerId="LiveId" clId="{C54B1CAD-8CFB-458C-93C6-A055D84521EB}" dt="2023-02-06T08:03:44.196" v="3075"/>
          <ac:picMkLst>
            <pc:docMk/>
            <pc:sldMk cId="3627910285" sldId="1258"/>
            <ac:picMk id="17411" creationId="{1D9F0DAB-5FC0-C742-44B5-3B9A23C1002E}"/>
          </ac:picMkLst>
        </pc:picChg>
        <pc:picChg chg="add del">
          <ac:chgData name="VŨ NGỌC QUANG" userId="23fcd8bb9e19aa0b" providerId="LiveId" clId="{C54B1CAD-8CFB-458C-93C6-A055D84521EB}" dt="2023-02-06T08:03:44.196" v="3075"/>
          <ac:picMkLst>
            <pc:docMk/>
            <pc:sldMk cId="3627910285" sldId="1258"/>
            <ac:picMk id="17412" creationId="{04D3BCC0-2960-5F79-C56A-FC7FEAE9D23B}"/>
          </ac:picMkLst>
        </pc:picChg>
        <pc:picChg chg="add del">
          <ac:chgData name="VŨ NGỌC QUANG" userId="23fcd8bb9e19aa0b" providerId="LiveId" clId="{C54B1CAD-8CFB-458C-93C6-A055D84521EB}" dt="2023-02-06T08:03:55.971" v="3077"/>
          <ac:picMkLst>
            <pc:docMk/>
            <pc:sldMk cId="3627910285" sldId="1258"/>
            <ac:picMk id="17418" creationId="{81C1A2DE-F700-DAD1-7B6A-3F60A5D644C3}"/>
          </ac:picMkLst>
        </pc:picChg>
        <pc:picChg chg="add del">
          <ac:chgData name="VŨ NGỌC QUANG" userId="23fcd8bb9e19aa0b" providerId="LiveId" clId="{C54B1CAD-8CFB-458C-93C6-A055D84521EB}" dt="2023-02-06T08:03:55.971" v="3077"/>
          <ac:picMkLst>
            <pc:docMk/>
            <pc:sldMk cId="3627910285" sldId="1258"/>
            <ac:picMk id="17419" creationId="{CC1E5B29-1C04-6EA4-22C9-53EAF0C68789}"/>
          </ac:picMkLst>
        </pc:picChg>
        <pc:picChg chg="add del">
          <ac:chgData name="VŨ NGỌC QUANG" userId="23fcd8bb9e19aa0b" providerId="LiveId" clId="{C54B1CAD-8CFB-458C-93C6-A055D84521EB}" dt="2023-02-06T08:03:55.971" v="3077"/>
          <ac:picMkLst>
            <pc:docMk/>
            <pc:sldMk cId="3627910285" sldId="1258"/>
            <ac:picMk id="17420" creationId="{DFD66091-6C1D-9CBE-F7BF-406EB15A7E66}"/>
          </ac:picMkLst>
        </pc:picChg>
        <pc:picChg chg="add del">
          <ac:chgData name="VŨ NGỌC QUANG" userId="23fcd8bb9e19aa0b" providerId="LiveId" clId="{C54B1CAD-8CFB-458C-93C6-A055D84521EB}" dt="2023-02-06T08:03:55.971" v="3077"/>
          <ac:picMkLst>
            <pc:docMk/>
            <pc:sldMk cId="3627910285" sldId="1258"/>
            <ac:picMk id="17421" creationId="{B8E69A18-D108-93DF-05EB-0CA89A6032B9}"/>
          </ac:picMkLst>
        </pc:picChg>
        <pc:picChg chg="add del">
          <ac:chgData name="VŨ NGỌC QUANG" userId="23fcd8bb9e19aa0b" providerId="LiveId" clId="{C54B1CAD-8CFB-458C-93C6-A055D84521EB}" dt="2023-02-06T08:04:00.433" v="3079"/>
          <ac:picMkLst>
            <pc:docMk/>
            <pc:sldMk cId="3627910285" sldId="1258"/>
            <ac:picMk id="17427" creationId="{165823BE-37DA-B655-DCD0-B5FD860653F3}"/>
          </ac:picMkLst>
        </pc:picChg>
        <pc:picChg chg="add del">
          <ac:chgData name="VŨ NGỌC QUANG" userId="23fcd8bb9e19aa0b" providerId="LiveId" clId="{C54B1CAD-8CFB-458C-93C6-A055D84521EB}" dt="2023-02-06T08:04:00.433" v="3079"/>
          <ac:picMkLst>
            <pc:docMk/>
            <pc:sldMk cId="3627910285" sldId="1258"/>
            <ac:picMk id="17428" creationId="{36579D92-ACE5-6FC9-B8C1-43DD11D8A278}"/>
          </ac:picMkLst>
        </pc:picChg>
        <pc:picChg chg="add del">
          <ac:chgData name="VŨ NGỌC QUANG" userId="23fcd8bb9e19aa0b" providerId="LiveId" clId="{C54B1CAD-8CFB-458C-93C6-A055D84521EB}" dt="2023-02-06T08:04:00.433" v="3079"/>
          <ac:picMkLst>
            <pc:docMk/>
            <pc:sldMk cId="3627910285" sldId="1258"/>
            <ac:picMk id="17429" creationId="{2BBE2C69-01E4-D94C-4468-38B7CE02FD98}"/>
          </ac:picMkLst>
        </pc:picChg>
        <pc:picChg chg="add del">
          <ac:chgData name="VŨ NGỌC QUANG" userId="23fcd8bb9e19aa0b" providerId="LiveId" clId="{C54B1CAD-8CFB-458C-93C6-A055D84521EB}" dt="2023-02-06T08:04:00.433" v="3079"/>
          <ac:picMkLst>
            <pc:docMk/>
            <pc:sldMk cId="3627910285" sldId="1258"/>
            <ac:picMk id="17430" creationId="{62B22559-EA62-FCBE-77E2-2EF440C70E46}"/>
          </ac:picMkLst>
        </pc:picChg>
        <pc:picChg chg="add del">
          <ac:chgData name="VŨ NGỌC QUANG" userId="23fcd8bb9e19aa0b" providerId="LiveId" clId="{C54B1CAD-8CFB-458C-93C6-A055D84521EB}" dt="2023-02-06T08:04:29.683" v="3087"/>
          <ac:picMkLst>
            <pc:docMk/>
            <pc:sldMk cId="3627910285" sldId="1258"/>
            <ac:picMk id="17436" creationId="{F018D3B8-D041-A428-B76E-6423C800B231}"/>
          </ac:picMkLst>
        </pc:picChg>
        <pc:picChg chg="add del">
          <ac:chgData name="VŨ NGỌC QUANG" userId="23fcd8bb9e19aa0b" providerId="LiveId" clId="{C54B1CAD-8CFB-458C-93C6-A055D84521EB}" dt="2023-02-06T08:04:29.683" v="3087"/>
          <ac:picMkLst>
            <pc:docMk/>
            <pc:sldMk cId="3627910285" sldId="1258"/>
            <ac:picMk id="17437" creationId="{7BA42D62-0CA6-E410-2BB0-94B37AEA5DB7}"/>
          </ac:picMkLst>
        </pc:picChg>
        <pc:picChg chg="add del">
          <ac:chgData name="VŨ NGỌC QUANG" userId="23fcd8bb9e19aa0b" providerId="LiveId" clId="{C54B1CAD-8CFB-458C-93C6-A055D84521EB}" dt="2023-02-06T08:04:29.683" v="3087"/>
          <ac:picMkLst>
            <pc:docMk/>
            <pc:sldMk cId="3627910285" sldId="1258"/>
            <ac:picMk id="17438" creationId="{7B98EABA-17C2-F6C4-0B01-B4E4CD420213}"/>
          </ac:picMkLst>
        </pc:picChg>
        <pc:picChg chg="add del">
          <ac:chgData name="VŨ NGỌC QUANG" userId="23fcd8bb9e19aa0b" providerId="LiveId" clId="{C54B1CAD-8CFB-458C-93C6-A055D84521EB}" dt="2023-02-06T08:04:29.683" v="3087"/>
          <ac:picMkLst>
            <pc:docMk/>
            <pc:sldMk cId="3627910285" sldId="1258"/>
            <ac:picMk id="17439" creationId="{9B2DC5A9-D672-94A4-C981-F741799435F2}"/>
          </ac:picMkLst>
        </pc:picChg>
        <pc:picChg chg="add del">
          <ac:chgData name="VŨ NGỌC QUANG" userId="23fcd8bb9e19aa0b" providerId="LiveId" clId="{C54B1CAD-8CFB-458C-93C6-A055D84521EB}" dt="2023-02-06T08:04:41.622" v="3090"/>
          <ac:picMkLst>
            <pc:docMk/>
            <pc:sldMk cId="3627910285" sldId="1258"/>
            <ac:picMk id="17445" creationId="{838AB4D2-520C-CB60-0E1F-E3D3ED2C80AA}"/>
          </ac:picMkLst>
        </pc:picChg>
      </pc:sldChg>
      <pc:sldChg chg="modSp add mod">
        <pc:chgData name="VŨ NGỌC QUANG" userId="23fcd8bb9e19aa0b" providerId="LiveId" clId="{C54B1CAD-8CFB-458C-93C6-A055D84521EB}" dt="2023-02-06T08:10:20.995" v="3197" actId="20577"/>
        <pc:sldMkLst>
          <pc:docMk/>
          <pc:sldMk cId="758152222" sldId="1259"/>
        </pc:sldMkLst>
        <pc:spChg chg="mod">
          <ac:chgData name="VŨ NGỌC QUANG" userId="23fcd8bb9e19aa0b" providerId="LiveId" clId="{C54B1CAD-8CFB-458C-93C6-A055D84521EB}" dt="2023-02-06T08:08:24.278" v="3172" actId="1076"/>
          <ac:spMkLst>
            <pc:docMk/>
            <pc:sldMk cId="758152222" sldId="1259"/>
            <ac:spMk id="2" creationId="{3FACEA1B-693B-5157-E8AB-2E139DD175C1}"/>
          </ac:spMkLst>
        </pc:spChg>
        <pc:spChg chg="mod">
          <ac:chgData name="VŨ NGỌC QUANG" userId="23fcd8bb9e19aa0b" providerId="LiveId" clId="{C54B1CAD-8CFB-458C-93C6-A055D84521EB}" dt="2023-02-06T08:08:14.697" v="3170" actId="20577"/>
          <ac:spMkLst>
            <pc:docMk/>
            <pc:sldMk cId="758152222" sldId="1259"/>
            <ac:spMk id="4" creationId="{0AA49F89-C07C-4394-BAF0-4797F03946A2}"/>
          </ac:spMkLst>
        </pc:spChg>
        <pc:spChg chg="mod">
          <ac:chgData name="VŨ NGỌC QUANG" userId="23fcd8bb9e19aa0b" providerId="LiveId" clId="{C54B1CAD-8CFB-458C-93C6-A055D84521EB}" dt="2023-02-06T08:08:19.270" v="3171" actId="1076"/>
          <ac:spMkLst>
            <pc:docMk/>
            <pc:sldMk cId="758152222" sldId="1259"/>
            <ac:spMk id="5" creationId="{44711BEE-8C1A-4987-8F7F-A31E051D7FFB}"/>
          </ac:spMkLst>
        </pc:spChg>
        <pc:spChg chg="mod">
          <ac:chgData name="VŨ NGỌC QUANG" userId="23fcd8bb9e19aa0b" providerId="LiveId" clId="{C54B1CAD-8CFB-458C-93C6-A055D84521EB}" dt="2023-02-06T08:10:20.995" v="3197" actId="20577"/>
          <ac:spMkLst>
            <pc:docMk/>
            <pc:sldMk cId="758152222" sldId="1259"/>
            <ac:spMk id="8" creationId="{EC31C3EF-FC35-4666-BB40-8EF9BCF912E8}"/>
          </ac:spMkLst>
        </pc:spChg>
      </pc:sldChg>
      <pc:sldChg chg="modSp add mod">
        <pc:chgData name="VŨ NGỌC QUANG" userId="23fcd8bb9e19aa0b" providerId="LiveId" clId="{C54B1CAD-8CFB-458C-93C6-A055D84521EB}" dt="2023-02-06T08:10:24.552" v="3199" actId="20577"/>
        <pc:sldMkLst>
          <pc:docMk/>
          <pc:sldMk cId="456107366" sldId="1260"/>
        </pc:sldMkLst>
        <pc:spChg chg="mod">
          <ac:chgData name="VŨ NGỌC QUANG" userId="23fcd8bb9e19aa0b" providerId="LiveId" clId="{C54B1CAD-8CFB-458C-93C6-A055D84521EB}" dt="2023-02-06T08:09:45.703" v="3188" actId="1076"/>
          <ac:spMkLst>
            <pc:docMk/>
            <pc:sldMk cId="456107366" sldId="1260"/>
            <ac:spMk id="2" creationId="{3FACEA1B-693B-5157-E8AB-2E139DD175C1}"/>
          </ac:spMkLst>
        </pc:spChg>
        <pc:spChg chg="mod">
          <ac:chgData name="VŨ NGỌC QUANG" userId="23fcd8bb9e19aa0b" providerId="LiveId" clId="{C54B1CAD-8CFB-458C-93C6-A055D84521EB}" dt="2023-02-06T08:09:39.898" v="3187" actId="948"/>
          <ac:spMkLst>
            <pc:docMk/>
            <pc:sldMk cId="456107366" sldId="1260"/>
            <ac:spMk id="4" creationId="{0AA49F89-C07C-4394-BAF0-4797F03946A2}"/>
          </ac:spMkLst>
        </pc:spChg>
        <pc:spChg chg="mod">
          <ac:chgData name="VŨ NGỌC QUANG" userId="23fcd8bb9e19aa0b" providerId="LiveId" clId="{C54B1CAD-8CFB-458C-93C6-A055D84521EB}" dt="2023-02-06T08:10:24.552" v="3199" actId="20577"/>
          <ac:spMkLst>
            <pc:docMk/>
            <pc:sldMk cId="456107366" sldId="1260"/>
            <ac:spMk id="8" creationId="{EC31C3EF-FC35-4666-BB40-8EF9BCF912E8}"/>
          </ac:spMkLst>
        </pc:spChg>
      </pc:sldChg>
      <pc:sldChg chg="add">
        <pc:chgData name="VŨ NGỌC QUANG" userId="23fcd8bb9e19aa0b" providerId="LiveId" clId="{C54B1CAD-8CFB-458C-93C6-A055D84521EB}" dt="2023-02-06T09:01:40.068" v="3524"/>
        <pc:sldMkLst>
          <pc:docMk/>
          <pc:sldMk cId="2618493083" sldId="1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949D7-CB70-4397-8CDE-33F21A067B1C}" type="datetimeFigureOut">
              <a:rPr lang="en-US" smtClean="0"/>
              <a:t>06-Feb-23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518C5-607C-49B9-B89E-105A94F4A263}" type="slidenum">
              <a:rPr lang="en-US" smtClean="0"/>
              <a:t>‹#›</a:t>
            </a:fld>
            <a:endParaRPr lang="en-US"/>
          </a:p>
        </p:txBody>
      </p:sp>
    </p:spTree>
    <p:extLst>
      <p:ext uri="{BB962C8B-B14F-4D97-AF65-F5344CB8AC3E}">
        <p14:creationId xmlns:p14="http://schemas.microsoft.com/office/powerpoint/2010/main" val="31389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a:t>
            </a:fld>
            <a:endParaRPr lang="en-US"/>
          </a:p>
        </p:txBody>
      </p:sp>
    </p:spTree>
    <p:extLst>
      <p:ext uri="{BB962C8B-B14F-4D97-AF65-F5344CB8AC3E}">
        <p14:creationId xmlns:p14="http://schemas.microsoft.com/office/powerpoint/2010/main" val="106501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18</a:t>
            </a:fld>
            <a:endParaRPr lang="en-US"/>
          </a:p>
        </p:txBody>
      </p:sp>
    </p:spTree>
    <p:extLst>
      <p:ext uri="{BB962C8B-B14F-4D97-AF65-F5344CB8AC3E}">
        <p14:creationId xmlns:p14="http://schemas.microsoft.com/office/powerpoint/2010/main" val="397334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19</a:t>
            </a:fld>
            <a:endParaRPr lang="en-US"/>
          </a:p>
        </p:txBody>
      </p:sp>
    </p:spTree>
    <p:extLst>
      <p:ext uri="{BB962C8B-B14F-4D97-AF65-F5344CB8AC3E}">
        <p14:creationId xmlns:p14="http://schemas.microsoft.com/office/powerpoint/2010/main" val="394441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21</a:t>
            </a:fld>
            <a:endParaRPr lang="en-US"/>
          </a:p>
        </p:txBody>
      </p:sp>
    </p:spTree>
    <p:extLst>
      <p:ext uri="{BB962C8B-B14F-4D97-AF65-F5344CB8AC3E}">
        <p14:creationId xmlns:p14="http://schemas.microsoft.com/office/powerpoint/2010/main" val="279017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Arial" panose="020B0604020202020204" pitchFamily="34" charset="0"/>
                <a:cs typeface="Arial" panose="020B0604020202020204" pitchFamily="34" charset="0"/>
              </a:rPr>
              <a:t>Nước</a:t>
            </a:r>
            <a:r>
              <a:rPr lang="vi-VN" sz="1200" dirty="0">
                <a:latin typeface="Arial" panose="020B0604020202020204" pitchFamily="34" charset="0"/>
                <a:cs typeface="Arial" panose="020B0604020202020204" pitchFamily="34" charset="0"/>
              </a:rPr>
              <a:t> có </a:t>
            </a:r>
            <a:r>
              <a:rPr lang="vi-VN" sz="1200" b="1" dirty="0">
                <a:solidFill>
                  <a:srgbClr val="C00000"/>
                </a:solidFill>
                <a:latin typeface="Arial" panose="020B0604020202020204" pitchFamily="34" charset="0"/>
                <a:cs typeface="Arial" panose="020B0604020202020204" pitchFamily="34" charset="0"/>
              </a:rPr>
              <a:t>ảnh hưởng kép </a:t>
            </a:r>
            <a:r>
              <a:rPr lang="vi-VN" sz="1200" dirty="0">
                <a:latin typeface="Arial" panose="020B0604020202020204" pitchFamily="34" charset="0"/>
                <a:cs typeface="Arial" panose="020B0604020202020204" pitchFamily="34" charset="0"/>
              </a:rPr>
              <a:t>tới quá trình quang hợp vì nước vừa là </a:t>
            </a:r>
            <a:r>
              <a:rPr lang="vi-VN" sz="1200" b="1" dirty="0">
                <a:solidFill>
                  <a:srgbClr val="00B050"/>
                </a:solidFill>
                <a:latin typeface="Arial" panose="020B0604020202020204" pitchFamily="34" charset="0"/>
                <a:cs typeface="Arial" panose="020B0604020202020204" pitchFamily="34" charset="0"/>
              </a:rPr>
              <a:t>nguyên liệu của quang hợp</a:t>
            </a:r>
            <a:r>
              <a:rPr lang="vi-VN" sz="1200" dirty="0">
                <a:latin typeface="Arial" panose="020B0604020202020204" pitchFamily="34" charset="0"/>
                <a:cs typeface="Arial" panose="020B0604020202020204" pitchFamily="34" charset="0"/>
              </a:rPr>
              <a:t>, vừa là yếu tố tham gia vào việc </a:t>
            </a:r>
            <a:r>
              <a:rPr lang="vi-VN" sz="1200" b="1" dirty="0">
                <a:solidFill>
                  <a:srgbClr val="7030A0"/>
                </a:solidFill>
                <a:latin typeface="Arial" panose="020B0604020202020204" pitchFamily="34" charset="0"/>
                <a:cs typeface="Arial" panose="020B0604020202020204" pitchFamily="34" charset="0"/>
              </a:rPr>
              <a:t>đóng mở khí khổng</a:t>
            </a:r>
            <a:r>
              <a:rPr lang="vi-VN" sz="1200" dirty="0">
                <a:latin typeface="Arial" panose="020B0604020202020204" pitchFamily="34" charset="0"/>
                <a:cs typeface="Arial" panose="020B0604020202020204" pitchFamily="34" charset="0"/>
              </a:rPr>
              <a:t>, liên quan đến sự trao đổi khí.</a:t>
            </a:r>
            <a:endParaRPr lang="vi-VN" sz="1200" dirty="0"/>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22</a:t>
            </a:fld>
            <a:endParaRPr lang="en-US"/>
          </a:p>
        </p:txBody>
      </p:sp>
    </p:spTree>
    <p:extLst>
      <p:ext uri="{BB962C8B-B14F-4D97-AF65-F5344CB8AC3E}">
        <p14:creationId xmlns:p14="http://schemas.microsoft.com/office/powerpoint/2010/main" val="3440493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Arial" panose="020B0604020202020204" pitchFamily="34" charset="0"/>
                <a:cs typeface="Arial" panose="020B0604020202020204" pitchFamily="34" charset="0"/>
              </a:rPr>
              <a:t>Nước</a:t>
            </a:r>
            <a:r>
              <a:rPr lang="vi-VN" sz="1200" dirty="0">
                <a:latin typeface="Arial" panose="020B0604020202020204" pitchFamily="34" charset="0"/>
                <a:cs typeface="Arial" panose="020B0604020202020204" pitchFamily="34" charset="0"/>
              </a:rPr>
              <a:t> có </a:t>
            </a:r>
            <a:r>
              <a:rPr lang="vi-VN" sz="1200" b="1" dirty="0">
                <a:solidFill>
                  <a:srgbClr val="C00000"/>
                </a:solidFill>
                <a:latin typeface="Arial" panose="020B0604020202020204" pitchFamily="34" charset="0"/>
                <a:cs typeface="Arial" panose="020B0604020202020204" pitchFamily="34" charset="0"/>
              </a:rPr>
              <a:t>ảnh hưởng kép </a:t>
            </a:r>
            <a:r>
              <a:rPr lang="vi-VN" sz="1200" dirty="0">
                <a:latin typeface="Arial" panose="020B0604020202020204" pitchFamily="34" charset="0"/>
                <a:cs typeface="Arial" panose="020B0604020202020204" pitchFamily="34" charset="0"/>
              </a:rPr>
              <a:t>tới quá trình quang hợp vì nước vừa là </a:t>
            </a:r>
            <a:r>
              <a:rPr lang="vi-VN" sz="1200" b="1" dirty="0">
                <a:solidFill>
                  <a:srgbClr val="00B050"/>
                </a:solidFill>
                <a:latin typeface="Arial" panose="020B0604020202020204" pitchFamily="34" charset="0"/>
                <a:cs typeface="Arial" panose="020B0604020202020204" pitchFamily="34" charset="0"/>
              </a:rPr>
              <a:t>nguyên liệu của quang hợp</a:t>
            </a:r>
            <a:r>
              <a:rPr lang="vi-VN" sz="1200" dirty="0">
                <a:latin typeface="Arial" panose="020B0604020202020204" pitchFamily="34" charset="0"/>
                <a:cs typeface="Arial" panose="020B0604020202020204" pitchFamily="34" charset="0"/>
              </a:rPr>
              <a:t>, vừa là yếu tố tham gia vào việc </a:t>
            </a:r>
            <a:r>
              <a:rPr lang="vi-VN" sz="1200" b="1" dirty="0">
                <a:solidFill>
                  <a:srgbClr val="7030A0"/>
                </a:solidFill>
                <a:latin typeface="Arial" panose="020B0604020202020204" pitchFamily="34" charset="0"/>
                <a:cs typeface="Arial" panose="020B0604020202020204" pitchFamily="34" charset="0"/>
              </a:rPr>
              <a:t>đóng mở khí khổng</a:t>
            </a:r>
            <a:r>
              <a:rPr lang="vi-VN" sz="1200" dirty="0">
                <a:latin typeface="Arial" panose="020B0604020202020204" pitchFamily="34" charset="0"/>
                <a:cs typeface="Arial" panose="020B0604020202020204" pitchFamily="34" charset="0"/>
              </a:rPr>
              <a:t>, liên quan đến sự trao đổi khí.</a:t>
            </a:r>
            <a:endParaRPr lang="vi-VN" sz="1200" dirty="0"/>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23</a:t>
            </a:fld>
            <a:endParaRPr lang="en-US"/>
          </a:p>
        </p:txBody>
      </p:sp>
    </p:spTree>
    <p:extLst>
      <p:ext uri="{BB962C8B-B14F-4D97-AF65-F5344CB8AC3E}">
        <p14:creationId xmlns:p14="http://schemas.microsoft.com/office/powerpoint/2010/main" val="1110519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24</a:t>
            </a:fld>
            <a:endParaRPr lang="en-US"/>
          </a:p>
        </p:txBody>
      </p:sp>
    </p:spTree>
    <p:extLst>
      <p:ext uri="{BB962C8B-B14F-4D97-AF65-F5344CB8AC3E}">
        <p14:creationId xmlns:p14="http://schemas.microsoft.com/office/powerpoint/2010/main" val="658778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25</a:t>
            </a:fld>
            <a:endParaRPr lang="en-US"/>
          </a:p>
        </p:txBody>
      </p:sp>
    </p:spTree>
    <p:extLst>
      <p:ext uri="{BB962C8B-B14F-4D97-AF65-F5344CB8AC3E}">
        <p14:creationId xmlns:p14="http://schemas.microsoft.com/office/powerpoint/2010/main" val="1884653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850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29</a:t>
            </a:fld>
            <a:endParaRPr lang="en-US"/>
          </a:p>
        </p:txBody>
      </p:sp>
    </p:spTree>
    <p:extLst>
      <p:ext uri="{BB962C8B-B14F-4D97-AF65-F5344CB8AC3E}">
        <p14:creationId xmlns:p14="http://schemas.microsoft.com/office/powerpoint/2010/main" val="822676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vi-VN"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ở cùng nồng độ khí carbon dioxide nhưng </a:t>
            </a:r>
            <a:r>
              <a:rPr kumimoji="0" lang="vi-VN"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cây bí đỏ có cường độ quang hợp cao hơn cây đậu </a:t>
            </a:r>
            <a:r>
              <a:rPr kumimoji="0" lang="vi-VN"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chúng khác nhau về </a:t>
            </a:r>
            <a:r>
              <a:rPr lang="vi-VN" b="1" i="0" dirty="0">
                <a:solidFill>
                  <a:srgbClr val="000000"/>
                </a:solidFill>
                <a:effectLst/>
                <a:latin typeface="OpenSans"/>
              </a:rPr>
              <a:t>về cấu tạo, cũng như mỗi loài cây lại có nhu cầu khác nhau về ánh sáng</a:t>
            </a:r>
            <a:br>
              <a:rPr lang="vi-VN" b="1" i="0" dirty="0">
                <a:solidFill>
                  <a:srgbClr val="000000"/>
                </a:solidFill>
                <a:effectLst/>
                <a:latin typeface="OpenSans"/>
              </a:rPr>
            </a:br>
            <a:br>
              <a:rPr lang="vi-VN" b="1" i="0" dirty="0">
                <a:solidFill>
                  <a:srgbClr val="000000"/>
                </a:solidFill>
                <a:effectLst/>
                <a:latin typeface="OpenSans"/>
              </a:rPr>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7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157669eb8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157669eb8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43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32</a:t>
            </a:fld>
            <a:endParaRPr lang="en-US"/>
          </a:p>
        </p:txBody>
      </p:sp>
    </p:spTree>
    <p:extLst>
      <p:ext uri="{BB962C8B-B14F-4D97-AF65-F5344CB8AC3E}">
        <p14:creationId xmlns:p14="http://schemas.microsoft.com/office/powerpoint/2010/main" val="978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31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74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rgbClr val="212529"/>
                </a:solidFill>
                <a:effectLst/>
                <a:latin typeface="Open Sans" panose="020B0606030504020204" pitchFamily="34" charset="0"/>
              </a:rPr>
              <a:t>- Nhiệt độ tối ưu cho quang hợp ở cây khoai tây là khoảng 30</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 ở cây cà chua khoảng 35</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 ở cây dưa chuột khoảng 38</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a:t>
            </a:r>
          </a:p>
          <a:p>
            <a:pPr algn="l"/>
            <a:r>
              <a:rPr lang="vi-VN" b="0" i="0" dirty="0">
                <a:solidFill>
                  <a:srgbClr val="212529"/>
                </a:solidFill>
                <a:effectLst/>
                <a:latin typeface="Open Sans" panose="020B0606030504020204" pitchFamily="34" charset="0"/>
              </a:rPr>
              <a:t>- Nhiệt độ môi trường trung bình mà quang hợp diễn ra bình thường ở phần lớn thực vật là khoảng 25</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 - 35</a:t>
            </a:r>
            <a:r>
              <a:rPr lang="vi-VN" b="0" i="0" baseline="30000" dirty="0">
                <a:solidFill>
                  <a:srgbClr val="212529"/>
                </a:solidFill>
                <a:effectLst/>
                <a:latin typeface="Open Sans" panose="020B0606030504020204" pitchFamily="34" charset="0"/>
              </a:rPr>
              <a:t>o</a:t>
            </a:r>
            <a:r>
              <a:rPr lang="vi-VN" b="0" i="0" dirty="0">
                <a:solidFill>
                  <a:srgbClr val="212529"/>
                </a:solidFill>
                <a:effectLst/>
                <a:latin typeface="Open Sans" panose="020B0606030504020204" pitchFamily="34" charset="0"/>
              </a:rPr>
              <a:t>C.</a:t>
            </a:r>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37</a:t>
            </a:fld>
            <a:endParaRPr lang="en-US"/>
          </a:p>
        </p:txBody>
      </p:sp>
    </p:spTree>
    <p:extLst>
      <p:ext uri="{BB962C8B-B14F-4D97-AF65-F5344CB8AC3E}">
        <p14:creationId xmlns:p14="http://schemas.microsoft.com/office/powerpoint/2010/main" val="905025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vi-VN" b="0" i="0" dirty="0">
                <a:solidFill>
                  <a:srgbClr val="212529"/>
                </a:solidFill>
                <a:effectLst/>
                <a:latin typeface="Open Sans" panose="020B0606030504020204" pitchFamily="34" charset="0"/>
              </a:rPr>
              <a:t>Mỗi loài cây khác nhau lại thích nghi với những điều kiện khí hậu (nhiệt độ, ánh sáng, độ ẩm,…) khác nhau, điều kiện khí hậu không thích hợp sẽ khiến hoạt động quang hợp của cây bị ức chế làm cây không thể sinh trưởng và phát triển bình thường. Do đó, phải trồng cây đúng thời vụ để có khí hậu phù hợp nhất đối với sự sinh trưởng và phát triển cả cây. </a:t>
            </a:r>
            <a:endParaRPr lang="en-US" dirty="0">
              <a:solidFill>
                <a:srgbClr val="212529"/>
              </a:solidFill>
              <a:latin typeface="Open Sans" panose="020B0606030504020204" pitchFamily="34" charset="0"/>
            </a:endParaRPr>
          </a:p>
          <a:p>
            <a:pPr marL="285750" indent="-285750">
              <a:buFontTx/>
              <a:buChar char="-"/>
            </a:pPr>
            <a:r>
              <a:rPr lang="vi-VN" b="0" i="0" dirty="0">
                <a:solidFill>
                  <a:srgbClr val="212529"/>
                </a:solidFill>
                <a:effectLst/>
                <a:latin typeface="Open Sans" panose="020B0606030504020204" pitchFamily="34" charset="0"/>
              </a:rPr>
              <a:t>Mật độ </a:t>
            </a:r>
            <a:r>
              <a:rPr lang="vi-VN" b="0" i="1" dirty="0">
                <a:solidFill>
                  <a:srgbClr val="212529"/>
                </a:solidFill>
                <a:effectLst/>
                <a:latin typeface="Open Sans" panose="020B0606030504020204" pitchFamily="34" charset="0"/>
              </a:rPr>
              <a:t>cây trồng quá dày sẽ dẫn đến tình trạng thiếu nước, ánh sáng, các nguyên tố dinh dưỡng khoáng thiết yếu,… Điều này khiến quá trình quang hợp tích lũy vật chất của các cây bị hạn chế. Do đó, cây trồng với mật độ quá dày thường còi cọc, năng suất thấp. Ngược lại, cây trồng quá thưa sẽ dẫn đến tình trạng lãng phí các nguồn sống được cung cấp khiến hiệu quả kinh tế thu được không cao. Từ những phân tích này cho thấy nên trồng cây với mật độ thích hợp để đảm bảo cây sinh trưởng và phát triển tốt nhất, đem lại hiệu quả kinh tế cao.</a:t>
            </a:r>
            <a:endParaRPr lang="en-US" dirty="0"/>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43</a:t>
            </a:fld>
            <a:endParaRPr lang="en-US"/>
          </a:p>
        </p:txBody>
      </p:sp>
    </p:spTree>
    <p:extLst>
      <p:ext uri="{BB962C8B-B14F-4D97-AF65-F5344CB8AC3E}">
        <p14:creationId xmlns:p14="http://schemas.microsoft.com/office/powerpoint/2010/main" val="376678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000000"/>
                </a:solidFill>
                <a:effectLst/>
                <a:latin typeface="Roboto" panose="02000000000000000000" pitchFamily="2" charset="0"/>
              </a:rPr>
              <a:t>Ở những khu công nghiệp hay nơi có nhiều nhà máy, nồng độ khí carbon dioxide thường tăng cao. Nếu nồng độ khí carbon dioxide cao trong giới hạn cho phép thì cường độ quang hợp của cây trồng tại đó sẽ tăng cao. Tuy nhiên, nếu nồng độ khí carbon dioxide tăng cao vượt ngưỡng cho phép, hiệu quả quang hợp của cây trồng tại đó thường giảm đi và cây có thể chết do không quang hợp được.</a:t>
            </a:r>
            <a:endParaRPr lang="en-US" dirty="0"/>
          </a:p>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44</a:t>
            </a:fld>
            <a:endParaRPr lang="en-US"/>
          </a:p>
        </p:txBody>
      </p:sp>
    </p:spTree>
    <p:extLst>
      <p:ext uri="{BB962C8B-B14F-4D97-AF65-F5344CB8AC3E}">
        <p14:creationId xmlns:p14="http://schemas.microsoft.com/office/powerpoint/2010/main" val="301335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47</a:t>
            </a:fld>
            <a:endParaRPr lang="en-US"/>
          </a:p>
        </p:txBody>
      </p:sp>
    </p:spTree>
    <p:extLst>
      <p:ext uri="{BB962C8B-B14F-4D97-AF65-F5344CB8AC3E}">
        <p14:creationId xmlns:p14="http://schemas.microsoft.com/office/powerpoint/2010/main" val="3403235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407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75</a:t>
            </a:fld>
            <a:endParaRPr lang="en-US"/>
          </a:p>
        </p:txBody>
      </p:sp>
    </p:spTree>
    <p:extLst>
      <p:ext uri="{BB962C8B-B14F-4D97-AF65-F5344CB8AC3E}">
        <p14:creationId xmlns:p14="http://schemas.microsoft.com/office/powerpoint/2010/main" val="324508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010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87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518C5-607C-49B9-B89E-105A94F4A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6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10</a:t>
            </a:fld>
            <a:endParaRPr lang="en-US"/>
          </a:p>
        </p:txBody>
      </p:sp>
    </p:spTree>
    <p:extLst>
      <p:ext uri="{BB962C8B-B14F-4D97-AF65-F5344CB8AC3E}">
        <p14:creationId xmlns:p14="http://schemas.microsoft.com/office/powerpoint/2010/main" val="289360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518C5-607C-49B9-B89E-105A94F4A263}" type="slidenum">
              <a:rPr lang="en-US" smtClean="0"/>
              <a:t>11</a:t>
            </a:fld>
            <a:endParaRPr lang="en-US"/>
          </a:p>
        </p:txBody>
      </p:sp>
    </p:spTree>
    <p:extLst>
      <p:ext uri="{BB962C8B-B14F-4D97-AF65-F5344CB8AC3E}">
        <p14:creationId xmlns:p14="http://schemas.microsoft.com/office/powerpoint/2010/main" val="203668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14</a:t>
            </a:fld>
            <a:endParaRPr lang="en-US"/>
          </a:p>
        </p:txBody>
      </p:sp>
    </p:spTree>
    <p:extLst>
      <p:ext uri="{BB962C8B-B14F-4D97-AF65-F5344CB8AC3E}">
        <p14:creationId xmlns:p14="http://schemas.microsoft.com/office/powerpoint/2010/main" val="381079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a:extLst>
              <a:ext uri="{FF2B5EF4-FFF2-40B4-BE49-F238E27FC236}">
                <a16:creationId xmlns:a16="http://schemas.microsoft.com/office/drawing/2014/main" id="{FE12A355-A7F7-4BA7-9569-6140EA9B15C8}"/>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6183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10540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2638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80696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4002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3432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28103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06-Feb-23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
        <p:nvSpPr>
          <p:cNvPr id="5" name="Rectangle 4"/>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4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5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0818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06-Feb-23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16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327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53467" y="1926367"/>
            <a:ext cx="6608400" cy="2588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315133" y="4514367"/>
            <a:ext cx="48224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64121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subTitle" idx="1"/>
          </p:nvPr>
        </p:nvSpPr>
        <p:spPr>
          <a:xfrm>
            <a:off x="1575233" y="3523933"/>
            <a:ext cx="3876800" cy="6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b="1">
                <a:solidFill>
                  <a:schemeClr val="accent3"/>
                </a:solidFill>
                <a:latin typeface="Cabin"/>
                <a:ea typeface="Cabin"/>
                <a:cs typeface="Cabin"/>
                <a:sym typeface="Cabin"/>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6448400" y="3523933"/>
            <a:ext cx="3876800" cy="66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b="1">
                <a:solidFill>
                  <a:schemeClr val="accent3"/>
                </a:solidFill>
                <a:latin typeface="Cabin"/>
                <a:ea typeface="Cabin"/>
                <a:cs typeface="Cabin"/>
                <a:sym typeface="Cabin"/>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1759900" y="4063657"/>
            <a:ext cx="3507600" cy="11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6633033" y="4063657"/>
            <a:ext cx="3507600" cy="11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2880696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2016604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txBox="1">
            <a:spLocks noGrp="1"/>
          </p:cNvSpPr>
          <p:nvPr>
            <p:ph type="title"/>
          </p:nvPr>
        </p:nvSpPr>
        <p:spPr>
          <a:xfrm>
            <a:off x="953467" y="1267767"/>
            <a:ext cx="4796400" cy="1571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4" name="Google Shape;34;p7"/>
          <p:cNvSpPr txBox="1">
            <a:spLocks noGrp="1"/>
          </p:cNvSpPr>
          <p:nvPr>
            <p:ph type="body" idx="1"/>
          </p:nvPr>
        </p:nvSpPr>
        <p:spPr>
          <a:xfrm>
            <a:off x="953467" y="2868551"/>
            <a:ext cx="5520000" cy="263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9956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Google Shape;44;p9"/>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9"/>
          <p:cNvSpPr txBox="1">
            <a:spLocks noGrp="1"/>
          </p:cNvSpPr>
          <p:nvPr>
            <p:ph type="title"/>
          </p:nvPr>
        </p:nvSpPr>
        <p:spPr>
          <a:xfrm>
            <a:off x="953533" y="1948033"/>
            <a:ext cx="6634800" cy="17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 name="Google Shape;46;p9"/>
          <p:cNvSpPr txBox="1">
            <a:spLocks noGrp="1"/>
          </p:cNvSpPr>
          <p:nvPr>
            <p:ph type="subTitle" idx="1"/>
          </p:nvPr>
        </p:nvSpPr>
        <p:spPr>
          <a:xfrm>
            <a:off x="1163667" y="3787567"/>
            <a:ext cx="6214800" cy="11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8758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
        <p:cNvGrpSpPr/>
        <p:nvPr/>
      </p:nvGrpSpPr>
      <p:grpSpPr>
        <a:xfrm>
          <a:off x="0" y="0"/>
          <a:ext cx="0" cy="0"/>
          <a:chOff x="0" y="0"/>
          <a:chExt cx="0" cy="0"/>
        </a:xfrm>
      </p:grpSpPr>
      <p:sp>
        <p:nvSpPr>
          <p:cNvPr id="56" name="Google Shape;56;p13"/>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3"/>
          <p:cNvSpPr txBox="1">
            <a:spLocks noGrp="1"/>
          </p:cNvSpPr>
          <p:nvPr>
            <p:ph type="title"/>
          </p:nvPr>
        </p:nvSpPr>
        <p:spPr>
          <a:xfrm>
            <a:off x="9600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 name="Google Shape;58;p13"/>
          <p:cNvSpPr txBox="1">
            <a:spLocks noGrp="1"/>
          </p:cNvSpPr>
          <p:nvPr>
            <p:ph type="title" idx="2" hasCustomPrompt="1"/>
          </p:nvPr>
        </p:nvSpPr>
        <p:spPr>
          <a:xfrm>
            <a:off x="1018400"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1"/>
          </p:nvPr>
        </p:nvSpPr>
        <p:spPr>
          <a:xfrm>
            <a:off x="9600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3"/>
          </p:nvPr>
        </p:nvSpPr>
        <p:spPr>
          <a:xfrm>
            <a:off x="45384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1" name="Google Shape;61;p13"/>
          <p:cNvSpPr txBox="1">
            <a:spLocks noGrp="1"/>
          </p:cNvSpPr>
          <p:nvPr>
            <p:ph type="title" idx="4" hasCustomPrompt="1"/>
          </p:nvPr>
        </p:nvSpPr>
        <p:spPr>
          <a:xfrm>
            <a:off x="4596805"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5"/>
          </p:nvPr>
        </p:nvSpPr>
        <p:spPr>
          <a:xfrm>
            <a:off x="45384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6"/>
          </p:nvPr>
        </p:nvSpPr>
        <p:spPr>
          <a:xfrm>
            <a:off x="8116800" y="2360109"/>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title" idx="7" hasCustomPrompt="1"/>
          </p:nvPr>
        </p:nvSpPr>
        <p:spPr>
          <a:xfrm>
            <a:off x="8175201" y="1691784"/>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5" name="Google Shape;65;p13"/>
          <p:cNvSpPr txBox="1">
            <a:spLocks noGrp="1"/>
          </p:cNvSpPr>
          <p:nvPr>
            <p:ph type="subTitle" idx="8"/>
          </p:nvPr>
        </p:nvSpPr>
        <p:spPr>
          <a:xfrm>
            <a:off x="8116800" y="293894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title" idx="9"/>
          </p:nvPr>
        </p:nvSpPr>
        <p:spPr>
          <a:xfrm>
            <a:off x="960000" y="4644376"/>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7" name="Google Shape;67;p13"/>
          <p:cNvSpPr txBox="1">
            <a:spLocks noGrp="1"/>
          </p:cNvSpPr>
          <p:nvPr>
            <p:ph type="title" idx="13" hasCustomPrompt="1"/>
          </p:nvPr>
        </p:nvSpPr>
        <p:spPr>
          <a:xfrm>
            <a:off x="1022233" y="3976067"/>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subTitle" idx="14"/>
          </p:nvPr>
        </p:nvSpPr>
        <p:spPr>
          <a:xfrm>
            <a:off x="960000" y="5223209"/>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15"/>
          </p:nvPr>
        </p:nvSpPr>
        <p:spPr>
          <a:xfrm>
            <a:off x="4538400" y="4644376"/>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0" name="Google Shape;70;p13"/>
          <p:cNvSpPr txBox="1">
            <a:spLocks noGrp="1"/>
          </p:cNvSpPr>
          <p:nvPr>
            <p:ph type="title" idx="16" hasCustomPrompt="1"/>
          </p:nvPr>
        </p:nvSpPr>
        <p:spPr>
          <a:xfrm>
            <a:off x="4596803" y="3976067"/>
            <a:ext cx="840400" cy="546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1" name="Google Shape;71;p13"/>
          <p:cNvSpPr txBox="1">
            <a:spLocks noGrp="1"/>
          </p:cNvSpPr>
          <p:nvPr>
            <p:ph type="subTitle" idx="17"/>
          </p:nvPr>
        </p:nvSpPr>
        <p:spPr>
          <a:xfrm>
            <a:off x="4538400" y="5223209"/>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1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3517667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
        <p:cNvGrpSpPr/>
        <p:nvPr/>
      </p:nvGrpSpPr>
      <p:grpSpPr>
        <a:xfrm>
          <a:off x="0" y="0"/>
          <a:ext cx="0" cy="0"/>
          <a:chOff x="0" y="0"/>
          <a:chExt cx="0" cy="0"/>
        </a:xfrm>
      </p:grpSpPr>
      <p:sp>
        <p:nvSpPr>
          <p:cNvPr id="74" name="Google Shape;74;p14"/>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4"/>
          <p:cNvSpPr txBox="1">
            <a:spLocks noGrp="1"/>
          </p:cNvSpPr>
          <p:nvPr>
            <p:ph type="title"/>
          </p:nvPr>
        </p:nvSpPr>
        <p:spPr>
          <a:xfrm>
            <a:off x="3378433" y="4228951"/>
            <a:ext cx="5435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6" name="Google Shape;76;p14"/>
          <p:cNvSpPr txBox="1">
            <a:spLocks noGrp="1"/>
          </p:cNvSpPr>
          <p:nvPr>
            <p:ph type="subTitle" idx="1"/>
          </p:nvPr>
        </p:nvSpPr>
        <p:spPr>
          <a:xfrm>
            <a:off x="1944200" y="1778051"/>
            <a:ext cx="8303600" cy="20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054581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5"/>
        <p:cNvGrpSpPr/>
        <p:nvPr/>
      </p:nvGrpSpPr>
      <p:grpSpPr>
        <a:xfrm>
          <a:off x="0" y="0"/>
          <a:ext cx="0" cy="0"/>
          <a:chOff x="0" y="0"/>
          <a:chExt cx="0" cy="0"/>
        </a:xfrm>
      </p:grpSpPr>
      <p:sp>
        <p:nvSpPr>
          <p:cNvPr id="126" name="Google Shape;126;p21"/>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1"/>
          <p:cNvSpPr txBox="1">
            <a:spLocks noGrp="1"/>
          </p:cNvSpPr>
          <p:nvPr>
            <p:ph type="title"/>
          </p:nvPr>
        </p:nvSpPr>
        <p:spPr>
          <a:xfrm>
            <a:off x="960000" y="3241313"/>
            <a:ext cx="3115200" cy="10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21"/>
          <p:cNvSpPr txBox="1">
            <a:spLocks noGrp="1"/>
          </p:cNvSpPr>
          <p:nvPr>
            <p:ph type="subTitle" idx="1"/>
          </p:nvPr>
        </p:nvSpPr>
        <p:spPr>
          <a:xfrm>
            <a:off x="960000" y="4289297"/>
            <a:ext cx="3115200" cy="10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2"/>
          </p:nvPr>
        </p:nvSpPr>
        <p:spPr>
          <a:xfrm>
            <a:off x="4538400" y="3241313"/>
            <a:ext cx="3115200" cy="10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0" name="Google Shape;130;p21"/>
          <p:cNvSpPr txBox="1">
            <a:spLocks noGrp="1"/>
          </p:cNvSpPr>
          <p:nvPr>
            <p:ph type="subTitle" idx="3"/>
          </p:nvPr>
        </p:nvSpPr>
        <p:spPr>
          <a:xfrm>
            <a:off x="4538400" y="4289297"/>
            <a:ext cx="3115200" cy="10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1"/>
          <p:cNvSpPr txBox="1">
            <a:spLocks noGrp="1"/>
          </p:cNvSpPr>
          <p:nvPr>
            <p:ph type="title" idx="4"/>
          </p:nvPr>
        </p:nvSpPr>
        <p:spPr>
          <a:xfrm>
            <a:off x="8116800" y="3241313"/>
            <a:ext cx="3115200" cy="10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1"/>
          <p:cNvSpPr txBox="1">
            <a:spLocks noGrp="1"/>
          </p:cNvSpPr>
          <p:nvPr>
            <p:ph type="subTitle" idx="5"/>
          </p:nvPr>
        </p:nvSpPr>
        <p:spPr>
          <a:xfrm>
            <a:off x="8116800" y="4289297"/>
            <a:ext cx="3115200" cy="10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1"/>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378694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9"/>
          <p:cNvSpPr/>
          <p:nvPr/>
        </p:nvSpPr>
        <p:spPr>
          <a:xfrm>
            <a:off x="512200" y="380600"/>
            <a:ext cx="5193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9"/>
          <p:cNvSpPr/>
          <p:nvPr/>
        </p:nvSpPr>
        <p:spPr>
          <a:xfrm>
            <a:off x="6483867" y="380600"/>
            <a:ext cx="5193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0877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914377">
              <a:defRPr/>
            </a:pPr>
            <a:fld id="{B14F94E7-8F50-4C84-8C76-9634379C55B4}" type="datetimeFigureOut">
              <a:rPr lang="en-US" sz="1200" smtClean="0">
                <a:solidFill>
                  <a:prstClr val="black">
                    <a:tint val="75000"/>
                  </a:prstClr>
                </a:solidFill>
                <a:latin typeface="Calibri" panose="020F0502020204030204"/>
              </a:rPr>
              <a:pPr defTabSz="914377">
                <a:defRPr/>
              </a:pPr>
              <a:t>06-Feb-23</a:t>
            </a:fld>
            <a:endParaRPr lang="en-US" sz="1200">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lgn="ctr" defTabSz="914377">
              <a:defRPr/>
            </a:pPr>
            <a:endParaRPr lang="en-US" sz="120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lgn="r" defTabSz="914377">
              <a:defRPr/>
            </a:pPr>
            <a:fld id="{AF1EA0DA-45E1-42BD-8B0A-C2C566B0168C}" type="slidenum">
              <a:rPr lang="en-US" sz="1200" smtClean="0">
                <a:solidFill>
                  <a:prstClr val="black">
                    <a:tint val="75000"/>
                  </a:prstClr>
                </a:solidFill>
                <a:latin typeface="Calibri" panose="020F0502020204030204"/>
              </a:rPr>
              <a:pPr algn="r" defTabSz="914377">
                <a:defRPr/>
              </a:pPr>
              <a:t>‹#›</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3639445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036806-3D49-4E7F-8993-BDFD93369639}"/>
              </a:ext>
            </a:extLst>
          </p:cNvPr>
          <p:cNvPicPr>
            <a:picLocks noChangeAspect="1"/>
          </p:cNvPicPr>
          <p:nvPr userDrawn="1"/>
        </p:nvPicPr>
        <p:blipFill>
          <a:blip r:embed="rId2"/>
          <a:stretch>
            <a:fillRect/>
          </a:stretch>
        </p:blipFill>
        <p:spPr>
          <a:xfrm>
            <a:off x="6436" y="0"/>
            <a:ext cx="12179128" cy="6858000"/>
          </a:xfrm>
          <a:prstGeom prst="rect">
            <a:avLst/>
          </a:prstGeom>
        </p:spPr>
      </p:pic>
    </p:spTree>
    <p:extLst>
      <p:ext uri="{BB962C8B-B14F-4D97-AF65-F5344CB8AC3E}">
        <p14:creationId xmlns:p14="http://schemas.microsoft.com/office/powerpoint/2010/main" val="10539792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CD38E8-4753-ED2A-1D14-6EE5D65120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A410E77-F861-AF98-9C84-690A4E4DD8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0C6B8F0-06D9-9A0A-F34A-BC5F2BD1DF2A}"/>
              </a:ext>
            </a:extLst>
          </p:cNvPr>
          <p:cNvSpPr>
            <a:spLocks noGrp="1" noChangeArrowheads="1"/>
          </p:cNvSpPr>
          <p:nvPr>
            <p:ph type="sldNum" sz="quarter" idx="12"/>
          </p:nvPr>
        </p:nvSpPr>
        <p:spPr>
          <a:ln/>
        </p:spPr>
        <p:txBody>
          <a:bodyPr/>
          <a:lstStyle>
            <a:lvl1pPr>
              <a:defRPr/>
            </a:lvl1pPr>
          </a:lstStyle>
          <a:p>
            <a:fld id="{8463A672-2843-4597-9EA1-EC9760C2FE98}" type="slidenum">
              <a:rPr lang="en-US" altLang="en-US"/>
              <a:pPr/>
              <a:t>‹#›</a:t>
            </a:fld>
            <a:endParaRPr lang="en-US" altLang="en-US"/>
          </a:p>
        </p:txBody>
      </p:sp>
    </p:spTree>
    <p:extLst>
      <p:ext uri="{BB962C8B-B14F-4D97-AF65-F5344CB8AC3E}">
        <p14:creationId xmlns:p14="http://schemas.microsoft.com/office/powerpoint/2010/main" val="325630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0" name="Google Shape;2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600"/>
            </a:lvl1pPr>
            <a:lvl2pPr marL="1219170" lvl="1" indent="-406390" rtl="0">
              <a:lnSpc>
                <a:spcPct val="115000"/>
              </a:lnSpc>
              <a:spcBef>
                <a:spcPts val="0"/>
              </a:spcBef>
              <a:spcAft>
                <a:spcPts val="0"/>
              </a:spcAft>
              <a:buSzPts val="1200"/>
              <a:buFont typeface="Roboto Condensed Light"/>
              <a:buAutoNum type="alphaLcPeriod"/>
              <a:defRPr/>
            </a:lvl2pPr>
            <a:lvl3pPr marL="1828754" lvl="2" indent="-406390" rtl="0">
              <a:lnSpc>
                <a:spcPct val="115000"/>
              </a:lnSpc>
              <a:spcBef>
                <a:spcPts val="0"/>
              </a:spcBef>
              <a:spcAft>
                <a:spcPts val="0"/>
              </a:spcAft>
              <a:buSzPts val="1200"/>
              <a:buFont typeface="Roboto Condensed Light"/>
              <a:buAutoNum type="romanLcPeriod"/>
              <a:defRPr/>
            </a:lvl3pPr>
            <a:lvl4pPr marL="2438339" lvl="3" indent="-406390" rtl="0">
              <a:lnSpc>
                <a:spcPct val="115000"/>
              </a:lnSpc>
              <a:spcBef>
                <a:spcPts val="0"/>
              </a:spcBef>
              <a:spcAft>
                <a:spcPts val="0"/>
              </a:spcAft>
              <a:buSzPts val="1200"/>
              <a:buFont typeface="Roboto Condensed Light"/>
              <a:buAutoNum type="arabicPeriod"/>
              <a:defRPr/>
            </a:lvl4pPr>
            <a:lvl5pPr marL="3047924" lvl="4" indent="-406390" rtl="0">
              <a:lnSpc>
                <a:spcPct val="115000"/>
              </a:lnSpc>
              <a:spcBef>
                <a:spcPts val="0"/>
              </a:spcBef>
              <a:spcAft>
                <a:spcPts val="0"/>
              </a:spcAft>
              <a:buSzPts val="1200"/>
              <a:buFont typeface="Roboto Condensed Light"/>
              <a:buAutoNum type="alphaLcPeriod"/>
              <a:defRPr/>
            </a:lvl5pPr>
            <a:lvl6pPr marL="3657509" lvl="5" indent="-406390" rtl="0">
              <a:lnSpc>
                <a:spcPct val="115000"/>
              </a:lnSpc>
              <a:spcBef>
                <a:spcPts val="0"/>
              </a:spcBef>
              <a:spcAft>
                <a:spcPts val="0"/>
              </a:spcAft>
              <a:buSzPts val="1200"/>
              <a:buFont typeface="Roboto Condensed Light"/>
              <a:buAutoNum type="romanLcPeriod"/>
              <a:defRPr/>
            </a:lvl6pPr>
            <a:lvl7pPr marL="4267093" lvl="6" indent="-406390" rtl="0">
              <a:lnSpc>
                <a:spcPct val="115000"/>
              </a:lnSpc>
              <a:spcBef>
                <a:spcPts val="0"/>
              </a:spcBef>
              <a:spcAft>
                <a:spcPts val="0"/>
              </a:spcAft>
              <a:buSzPts val="1200"/>
              <a:buFont typeface="Roboto Condensed Light"/>
              <a:buAutoNum type="arabicPeriod"/>
              <a:defRPr/>
            </a:lvl7pPr>
            <a:lvl8pPr marL="4876678" lvl="7" indent="-406390" rtl="0">
              <a:lnSpc>
                <a:spcPct val="115000"/>
              </a:lnSpc>
              <a:spcBef>
                <a:spcPts val="0"/>
              </a:spcBef>
              <a:spcAft>
                <a:spcPts val="0"/>
              </a:spcAft>
              <a:buSzPts val="1200"/>
              <a:buFont typeface="Roboto Condensed Light"/>
              <a:buAutoNum type="alphaLcPeriod"/>
              <a:defRPr/>
            </a:lvl8pPr>
            <a:lvl9pPr marL="5486263" lvl="8" indent="-406390" rtl="0">
              <a:lnSpc>
                <a:spcPct val="115000"/>
              </a:lnSpc>
              <a:spcBef>
                <a:spcPts val="0"/>
              </a:spcBef>
              <a:spcAft>
                <a:spcPts val="0"/>
              </a:spcAft>
              <a:buSzPts val="1200"/>
              <a:buFont typeface="Roboto Condensed Light"/>
              <a:buAutoNum type="romanLcPeriod"/>
              <a:defRPr/>
            </a:lvl9pPr>
          </a:lstStyle>
          <a:p>
            <a:endParaRPr/>
          </a:p>
        </p:txBody>
      </p:sp>
    </p:spTree>
    <p:extLst>
      <p:ext uri="{BB962C8B-B14F-4D97-AF65-F5344CB8AC3E}">
        <p14:creationId xmlns:p14="http://schemas.microsoft.com/office/powerpoint/2010/main" val="1613453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8"/>
          <p:cNvSpPr txBox="1">
            <a:spLocks noGrp="1"/>
          </p:cNvSpPr>
          <p:nvPr>
            <p:ph type="title"/>
          </p:nvPr>
        </p:nvSpPr>
        <p:spPr>
          <a:xfrm>
            <a:off x="953467" y="1929600"/>
            <a:ext cx="6308800" cy="2998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8" name="Google Shape;38;p8"/>
          <p:cNvGrpSpPr/>
          <p:nvPr/>
        </p:nvGrpSpPr>
        <p:grpSpPr>
          <a:xfrm>
            <a:off x="278242" y="4928415"/>
            <a:ext cx="927540" cy="869076"/>
            <a:chOff x="2991025" y="3977000"/>
            <a:chExt cx="1097075" cy="1027925"/>
          </a:xfrm>
        </p:grpSpPr>
        <p:sp>
          <p:nvSpPr>
            <p:cNvPr id="39" name="Google Shape;39;p8"/>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8"/>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8"/>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8"/>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070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0"/>
          <p:cNvSpPr/>
          <p:nvPr/>
        </p:nvSpPr>
        <p:spPr>
          <a:xfrm>
            <a:off x="4682000" y="713333"/>
            <a:ext cx="6791200" cy="18832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0"/>
          <p:cNvSpPr txBox="1">
            <a:spLocks noGrp="1"/>
          </p:cNvSpPr>
          <p:nvPr>
            <p:ph type="title"/>
          </p:nvPr>
        </p:nvSpPr>
        <p:spPr>
          <a:xfrm>
            <a:off x="4916667" y="1003133"/>
            <a:ext cx="6322000" cy="13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extLst>
      <p:ext uri="{BB962C8B-B14F-4D97-AF65-F5344CB8AC3E}">
        <p14:creationId xmlns:p14="http://schemas.microsoft.com/office/powerpoint/2010/main" val="2273993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7"/>
        <p:cNvGrpSpPr/>
        <p:nvPr/>
      </p:nvGrpSpPr>
      <p:grpSpPr>
        <a:xfrm>
          <a:off x="0" y="0"/>
          <a:ext cx="0" cy="0"/>
          <a:chOff x="0" y="0"/>
          <a:chExt cx="0" cy="0"/>
        </a:xfrm>
      </p:grpSpPr>
      <p:sp>
        <p:nvSpPr>
          <p:cNvPr id="78" name="Google Shape;78;p15"/>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15"/>
          <p:cNvSpPr txBox="1">
            <a:spLocks noGrp="1"/>
          </p:cNvSpPr>
          <p:nvPr>
            <p:ph type="subTitle" idx="1"/>
          </p:nvPr>
        </p:nvSpPr>
        <p:spPr>
          <a:xfrm>
            <a:off x="6573667" y="3523584"/>
            <a:ext cx="4581200" cy="111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5"/>
          <p:cNvSpPr txBox="1">
            <a:spLocks noGrp="1"/>
          </p:cNvSpPr>
          <p:nvPr>
            <p:ph type="title"/>
          </p:nvPr>
        </p:nvSpPr>
        <p:spPr>
          <a:xfrm>
            <a:off x="6573667" y="1875551"/>
            <a:ext cx="4581200" cy="17784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1188712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4"/>
        <p:cNvGrpSpPr/>
        <p:nvPr/>
      </p:nvGrpSpPr>
      <p:grpSpPr>
        <a:xfrm>
          <a:off x="0" y="0"/>
          <a:ext cx="0" cy="0"/>
          <a:chOff x="0" y="0"/>
          <a:chExt cx="0" cy="0"/>
        </a:xfrm>
      </p:grpSpPr>
      <p:sp>
        <p:nvSpPr>
          <p:cNvPr id="135" name="Google Shape;135;p22"/>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2"/>
          <p:cNvSpPr txBox="1">
            <a:spLocks noGrp="1"/>
          </p:cNvSpPr>
          <p:nvPr>
            <p:ph type="title"/>
          </p:nvPr>
        </p:nvSpPr>
        <p:spPr>
          <a:xfrm>
            <a:off x="2746119" y="19317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7" name="Google Shape;137;p22"/>
          <p:cNvSpPr txBox="1">
            <a:spLocks noGrp="1"/>
          </p:cNvSpPr>
          <p:nvPr>
            <p:ph type="subTitle" idx="1"/>
          </p:nvPr>
        </p:nvSpPr>
        <p:spPr>
          <a:xfrm>
            <a:off x="2746107" y="29867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2"/>
          <p:cNvSpPr txBox="1">
            <a:spLocks noGrp="1"/>
          </p:cNvSpPr>
          <p:nvPr>
            <p:ph type="title" idx="2"/>
          </p:nvPr>
        </p:nvSpPr>
        <p:spPr>
          <a:xfrm>
            <a:off x="7926347" y="19317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 name="Google Shape;139;p22"/>
          <p:cNvSpPr txBox="1">
            <a:spLocks noGrp="1"/>
          </p:cNvSpPr>
          <p:nvPr>
            <p:ph type="subTitle" idx="3"/>
          </p:nvPr>
        </p:nvSpPr>
        <p:spPr>
          <a:xfrm>
            <a:off x="7926337" y="29867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22"/>
          <p:cNvSpPr txBox="1">
            <a:spLocks noGrp="1"/>
          </p:cNvSpPr>
          <p:nvPr>
            <p:ph type="title" idx="4"/>
          </p:nvPr>
        </p:nvSpPr>
        <p:spPr>
          <a:xfrm>
            <a:off x="2746119" y="39862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1" name="Google Shape;141;p22"/>
          <p:cNvSpPr txBox="1">
            <a:spLocks noGrp="1"/>
          </p:cNvSpPr>
          <p:nvPr>
            <p:ph type="subTitle" idx="5"/>
          </p:nvPr>
        </p:nvSpPr>
        <p:spPr>
          <a:xfrm>
            <a:off x="2746107" y="50413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22"/>
          <p:cNvSpPr txBox="1">
            <a:spLocks noGrp="1"/>
          </p:cNvSpPr>
          <p:nvPr>
            <p:ph type="title" idx="6"/>
          </p:nvPr>
        </p:nvSpPr>
        <p:spPr>
          <a:xfrm>
            <a:off x="7926347" y="3986200"/>
            <a:ext cx="2747200" cy="104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3" name="Google Shape;143;p22"/>
          <p:cNvSpPr txBox="1">
            <a:spLocks noGrp="1"/>
          </p:cNvSpPr>
          <p:nvPr>
            <p:ph type="subTitle" idx="7"/>
          </p:nvPr>
        </p:nvSpPr>
        <p:spPr>
          <a:xfrm>
            <a:off x="7926337" y="5041337"/>
            <a:ext cx="2747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22"/>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extLst>
      <p:ext uri="{BB962C8B-B14F-4D97-AF65-F5344CB8AC3E}">
        <p14:creationId xmlns:p14="http://schemas.microsoft.com/office/powerpoint/2010/main" val="644489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1"/>
          <p:cNvSpPr/>
          <p:nvPr/>
        </p:nvSpPr>
        <p:spPr>
          <a:xfrm>
            <a:off x="512200" y="380600"/>
            <a:ext cx="11167600" cy="6096800"/>
          </a:xfrm>
          <a:prstGeom prst="roundRect">
            <a:avLst>
              <a:gd name="adj" fmla="val 6386"/>
            </a:avLst>
          </a:prstGeom>
          <a:solidFill>
            <a:srgbClr val="FFFFFF">
              <a:alpha val="95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1"/>
          <p:cNvSpPr txBox="1">
            <a:spLocks noGrp="1"/>
          </p:cNvSpPr>
          <p:nvPr>
            <p:ph type="title" hasCustomPrompt="1"/>
          </p:nvPr>
        </p:nvSpPr>
        <p:spPr>
          <a:xfrm>
            <a:off x="6102133" y="1906129"/>
            <a:ext cx="40552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3" name="Google Shape;53;p11"/>
          <p:cNvSpPr txBox="1">
            <a:spLocks noGrp="1"/>
          </p:cNvSpPr>
          <p:nvPr>
            <p:ph type="subTitle" idx="1"/>
          </p:nvPr>
        </p:nvSpPr>
        <p:spPr>
          <a:xfrm>
            <a:off x="5255533" y="4180060"/>
            <a:ext cx="5748400" cy="6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4097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1657-4D99-4573-A771-9CCD792BAF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DA8E8-7FCF-40CA-95B2-B689E34C5E71}"/>
              </a:ext>
            </a:extLst>
          </p:cNvPr>
          <p:cNvSpPr>
            <a:spLocks noGrp="1"/>
          </p:cNvSpPr>
          <p:nvPr>
            <p:ph type="dt" sz="half" idx="10"/>
          </p:nvPr>
        </p:nvSpPr>
        <p:spPr/>
        <p:txBody>
          <a:bodyPr/>
          <a:lstStyle/>
          <a:p>
            <a:fld id="{84B2573B-DD2F-444B-A248-1E745869EC82}" type="datetimeFigureOut">
              <a:rPr lang="en-US" smtClean="0"/>
              <a:t>06-Feb-23</a:t>
            </a:fld>
            <a:endParaRPr lang="en-US"/>
          </a:p>
        </p:txBody>
      </p:sp>
      <p:sp>
        <p:nvSpPr>
          <p:cNvPr id="4" name="Footer Placeholder 3">
            <a:extLst>
              <a:ext uri="{FF2B5EF4-FFF2-40B4-BE49-F238E27FC236}">
                <a16:creationId xmlns:a16="http://schemas.microsoft.com/office/drawing/2014/main" id="{5C803C5A-60DC-4099-A316-C0EFC8BD46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EB0F2-3774-4DC1-86B7-9DB369234FBC}"/>
              </a:ext>
            </a:extLst>
          </p:cNvPr>
          <p:cNvSpPr>
            <a:spLocks noGrp="1"/>
          </p:cNvSpPr>
          <p:nvPr>
            <p:ph type="sldNum" sz="quarter" idx="12"/>
          </p:nvPr>
        </p:nvSpPr>
        <p:spPr/>
        <p:txBody>
          <a:bodyPr/>
          <a:lstStyle/>
          <a:p>
            <a:fld id="{7B1523F0-2AC2-428D-852B-24C5ACED72F7}" type="slidenum">
              <a:rPr lang="en-US" smtClean="0"/>
              <a:t>‹#›</a:t>
            </a:fld>
            <a:endParaRPr lang="en-US"/>
          </a:p>
        </p:txBody>
      </p:sp>
    </p:spTree>
    <p:extLst>
      <p:ext uri="{BB962C8B-B14F-4D97-AF65-F5344CB8AC3E}">
        <p14:creationId xmlns:p14="http://schemas.microsoft.com/office/powerpoint/2010/main" val="2139320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67" indent="0" algn="ctr">
              <a:buNone/>
              <a:defRPr/>
            </a:lvl2pPr>
            <a:lvl3pPr marL="914332" indent="0" algn="ctr">
              <a:buNone/>
              <a:defRPr/>
            </a:lvl3pPr>
            <a:lvl4pPr marL="1371498" indent="0" algn="ctr">
              <a:buNone/>
              <a:defRPr/>
            </a:lvl4pPr>
            <a:lvl5pPr marL="1828664" indent="0" algn="ctr">
              <a:buNone/>
              <a:defRPr/>
            </a:lvl5pPr>
            <a:lvl6pPr marL="2285830" indent="0" algn="ctr">
              <a:buNone/>
              <a:defRPr/>
            </a:lvl6pPr>
            <a:lvl7pPr marL="2742994" indent="0" algn="ctr">
              <a:buNone/>
              <a:defRPr/>
            </a:lvl7pPr>
            <a:lvl8pPr marL="3200160" indent="0" algn="ctr">
              <a:buNone/>
              <a:defRPr/>
            </a:lvl8pPr>
            <a:lvl9pPr marL="365732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D76A71-C9D9-4CDF-A247-06D24776214F}" type="slidenum">
              <a:rPr lang="en-US"/>
              <a:pPr/>
              <a:t>‹#›</a:t>
            </a:fld>
            <a:endParaRPr lang="en-US"/>
          </a:p>
        </p:txBody>
      </p:sp>
    </p:spTree>
    <p:extLst>
      <p:ext uri="{BB962C8B-B14F-4D97-AF65-F5344CB8AC3E}">
        <p14:creationId xmlns:p14="http://schemas.microsoft.com/office/powerpoint/2010/main" val="574375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DD085C-6487-4C45-8BFD-F86F5507CE9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2819614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DD085C-6487-4C45-8BFD-F86F5507CE9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1278881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D085C-6487-4C45-8BFD-F86F5507CE9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836407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DD085C-6487-4C45-8BFD-F86F5507CE9E}" type="datetimeFigureOut">
              <a:rPr lang="en-US" smtClean="0"/>
              <a:t>06-Feb-23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686127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DD085C-6487-4C45-8BFD-F86F5507CE9E}" type="datetimeFigureOut">
              <a:rPr lang="en-US" smtClean="0"/>
              <a:t>06-Feb-23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1677718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DD085C-6487-4C45-8BFD-F86F5507CE9E}" type="datetimeFigureOut">
              <a:rPr lang="en-US" smtClean="0"/>
              <a:t>06-Feb-23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487659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D085C-6487-4C45-8BFD-F86F5507CE9E}" type="datetimeFigureOut">
              <a:rPr lang="en-US" smtClean="0"/>
              <a:t>06-Feb-23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899638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DD085C-6487-4C45-8BFD-F86F5507CE9E}" type="datetimeFigureOut">
              <a:rPr lang="en-US" smtClean="0"/>
              <a:t>06-Feb-23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84733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DD085C-6487-4C45-8BFD-F86F5507CE9E}" type="datetimeFigureOut">
              <a:rPr lang="en-US" smtClean="0"/>
              <a:t>06-Feb-23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3002737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DD085C-6487-4C45-8BFD-F86F5507CE9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2042416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DD085C-6487-4C45-8BFD-F86F5507CE9E}" type="datetimeFigureOut">
              <a:rPr lang="en-US" smtClean="0"/>
              <a:t>06-Feb-23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098AD-06E9-4B48-87C3-2E94038EB8EE}" type="slidenum">
              <a:rPr lang="en-US" smtClean="0"/>
              <a:t>‹#›</a:t>
            </a:fld>
            <a:endParaRPr lang="en-US"/>
          </a:p>
        </p:txBody>
      </p:sp>
    </p:spTree>
    <p:extLst>
      <p:ext uri="{BB962C8B-B14F-4D97-AF65-F5344CB8AC3E}">
        <p14:creationId xmlns:p14="http://schemas.microsoft.com/office/powerpoint/2010/main" val="2802823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78941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End slide layout">
    <p:spTree>
      <p:nvGrpSpPr>
        <p:cNvPr id="1" name=""/>
        <p:cNvGrpSpPr/>
        <p:nvPr/>
      </p:nvGrpSpPr>
      <p:grpSpPr>
        <a:xfrm>
          <a:off x="0" y="0"/>
          <a:ext cx="0" cy="0"/>
          <a:chOff x="0" y="0"/>
          <a:chExt cx="0" cy="0"/>
        </a:xfrm>
      </p:grpSpPr>
      <p:sp>
        <p:nvSpPr>
          <p:cNvPr id="2" name="Oval 1"/>
          <p:cNvSpPr/>
          <p:nvPr userDrawn="1"/>
        </p:nvSpPr>
        <p:spPr>
          <a:xfrm>
            <a:off x="3405815" y="738963"/>
            <a:ext cx="5380074" cy="53800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Placeholder 9"/>
          <p:cNvSpPr>
            <a:spLocks noGrp="1"/>
          </p:cNvSpPr>
          <p:nvPr>
            <p:ph type="body" sz="quarter" idx="11" hasCustomPrompt="1"/>
          </p:nvPr>
        </p:nvSpPr>
        <p:spPr>
          <a:xfrm>
            <a:off x="-148" y="3589027"/>
            <a:ext cx="12192000" cy="288032"/>
          </a:xfrm>
          <a:prstGeom prst="rect">
            <a:avLst/>
          </a:prstGeom>
        </p:spPr>
        <p:txBody>
          <a:bodyPr anchor="ctr"/>
          <a:lstStyle>
            <a:lvl1pPr marL="0" indent="0" algn="ctr">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161" y="898451"/>
            <a:ext cx="1610659" cy="180930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307" y="2604723"/>
            <a:ext cx="1252880" cy="14074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45906">
            <a:off x="2767535" y="1645673"/>
            <a:ext cx="904791" cy="1016382"/>
          </a:xfrm>
          <a:prstGeom prst="rect">
            <a:avLst/>
          </a:prstGeom>
        </p:spPr>
      </p:pic>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746" y="898451"/>
            <a:ext cx="1297615" cy="145765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45906">
            <a:off x="6785431" y="360943"/>
            <a:ext cx="904791" cy="101638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061987">
            <a:off x="8903399" y="2088375"/>
            <a:ext cx="606427" cy="68122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061987">
            <a:off x="2591871" y="650640"/>
            <a:ext cx="517665" cy="581511"/>
          </a:xfrm>
          <a:prstGeom prst="rect">
            <a:avLst/>
          </a:prstGeom>
        </p:spPr>
      </p:pic>
      <p:sp>
        <p:nvSpPr>
          <p:cNvPr id="6" name="Text Placeholder 9"/>
          <p:cNvSpPr>
            <a:spLocks noGrp="1"/>
          </p:cNvSpPr>
          <p:nvPr>
            <p:ph type="body" sz="quarter" idx="10" hasCustomPrompt="1"/>
          </p:nvPr>
        </p:nvSpPr>
        <p:spPr>
          <a:xfrm>
            <a:off x="0" y="2896005"/>
            <a:ext cx="12192000" cy="57606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Thank you</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061987">
            <a:off x="5131889" y="4434320"/>
            <a:ext cx="1003670" cy="1127456"/>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01700" y="1075575"/>
            <a:ext cx="776127" cy="871848"/>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4626" y="3800030"/>
            <a:ext cx="1243348" cy="1396692"/>
          </a:xfrm>
          <a:prstGeom prst="rect">
            <a:avLst/>
          </a:prstGeom>
        </p:spPr>
      </p:pic>
    </p:spTree>
    <p:extLst>
      <p:ext uri="{BB962C8B-B14F-4D97-AF65-F5344CB8AC3E}">
        <p14:creationId xmlns:p14="http://schemas.microsoft.com/office/powerpoint/2010/main" val="34761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630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45510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3361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C4B0D7C-7B59-FE1E-564F-22644C21BD2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AB91D3-FE96-C863-C02C-55D2C921FEF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CBCF941-9DA7-ACF8-8EAD-1E448374A4DB}"/>
              </a:ext>
            </a:extLst>
          </p:cNvPr>
          <p:cNvSpPr>
            <a:spLocks noGrp="1"/>
          </p:cNvSpPr>
          <p:nvPr>
            <p:ph type="sldNum" sz="quarter" idx="12"/>
          </p:nvPr>
        </p:nvSpPr>
        <p:spPr/>
        <p:txBody>
          <a:bodyPr/>
          <a:lstStyle>
            <a:lvl1pPr>
              <a:defRPr/>
            </a:lvl1pPr>
          </a:lstStyle>
          <a:p>
            <a:fld id="{8F2AF5BB-E42F-438A-AD76-72B7BED4D465}" type="slidenum">
              <a:rPr lang="en-US" altLang="en-US"/>
              <a:pPr/>
              <a:t>‹#›</a:t>
            </a:fld>
            <a:endParaRPr lang="en-US" altLang="en-US"/>
          </a:p>
        </p:txBody>
      </p:sp>
    </p:spTree>
    <p:extLst>
      <p:ext uri="{BB962C8B-B14F-4D97-AF65-F5344CB8AC3E}">
        <p14:creationId xmlns:p14="http://schemas.microsoft.com/office/powerpoint/2010/main" val="1591384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5E65B-6DE1-DA84-8DF8-69F7F53BF38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8100380-0A69-085A-F28C-2EE235AFEE5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AFBE834-5AF9-FF52-F8D9-9CD646F04526}"/>
              </a:ext>
            </a:extLst>
          </p:cNvPr>
          <p:cNvSpPr>
            <a:spLocks noGrp="1"/>
          </p:cNvSpPr>
          <p:nvPr>
            <p:ph type="sldNum" sz="quarter" idx="12"/>
          </p:nvPr>
        </p:nvSpPr>
        <p:spPr/>
        <p:txBody>
          <a:bodyPr/>
          <a:lstStyle>
            <a:lvl1pPr>
              <a:defRPr/>
            </a:lvl1pPr>
          </a:lstStyle>
          <a:p>
            <a:fld id="{D90EA4C3-5A5D-4C26-AC48-DC14D066FF11}" type="slidenum">
              <a:rPr lang="en-US" altLang="en-US"/>
              <a:pPr/>
              <a:t>‹#›</a:t>
            </a:fld>
            <a:endParaRPr lang="en-US" altLang="en-US"/>
          </a:p>
        </p:txBody>
      </p:sp>
    </p:spTree>
    <p:extLst>
      <p:ext uri="{BB962C8B-B14F-4D97-AF65-F5344CB8AC3E}">
        <p14:creationId xmlns:p14="http://schemas.microsoft.com/office/powerpoint/2010/main" val="312738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9084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96C973-051C-14EF-B8A5-ACF1C8B8A38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928A950-5C90-0F18-C7CF-972A062F73A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D25916D-642D-086F-3AF4-B11C3A06AE2F}"/>
              </a:ext>
            </a:extLst>
          </p:cNvPr>
          <p:cNvSpPr>
            <a:spLocks noGrp="1"/>
          </p:cNvSpPr>
          <p:nvPr>
            <p:ph type="sldNum" sz="quarter" idx="12"/>
          </p:nvPr>
        </p:nvSpPr>
        <p:spPr/>
        <p:txBody>
          <a:bodyPr/>
          <a:lstStyle>
            <a:lvl1pPr>
              <a:defRPr/>
            </a:lvl1pPr>
          </a:lstStyle>
          <a:p>
            <a:fld id="{C3B57D39-A928-4659-987B-09619903CF02}" type="slidenum">
              <a:rPr lang="en-US" altLang="en-US"/>
              <a:pPr/>
              <a:t>‹#›</a:t>
            </a:fld>
            <a:endParaRPr lang="en-US" altLang="en-US"/>
          </a:p>
        </p:txBody>
      </p:sp>
    </p:spTree>
    <p:extLst>
      <p:ext uri="{BB962C8B-B14F-4D97-AF65-F5344CB8AC3E}">
        <p14:creationId xmlns:p14="http://schemas.microsoft.com/office/powerpoint/2010/main" val="2073969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C17336-08EA-D2D3-E54E-10677E8797C5}"/>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83DD9E7A-32B9-D020-AD90-7024EF8EC94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FFBA471B-734F-83AB-6F2B-687820BD32CF}"/>
              </a:ext>
            </a:extLst>
          </p:cNvPr>
          <p:cNvSpPr>
            <a:spLocks noGrp="1"/>
          </p:cNvSpPr>
          <p:nvPr>
            <p:ph type="sldNum" sz="quarter" idx="12"/>
          </p:nvPr>
        </p:nvSpPr>
        <p:spPr/>
        <p:txBody>
          <a:bodyPr/>
          <a:lstStyle>
            <a:lvl1pPr>
              <a:defRPr/>
            </a:lvl1pPr>
          </a:lstStyle>
          <a:p>
            <a:fld id="{CEA5CF13-01F1-43F9-9A89-A06B46A78F11}" type="slidenum">
              <a:rPr lang="en-US" altLang="en-US"/>
              <a:pPr/>
              <a:t>‹#›</a:t>
            </a:fld>
            <a:endParaRPr lang="en-US" altLang="en-US"/>
          </a:p>
        </p:txBody>
      </p:sp>
    </p:spTree>
    <p:extLst>
      <p:ext uri="{BB962C8B-B14F-4D97-AF65-F5344CB8AC3E}">
        <p14:creationId xmlns:p14="http://schemas.microsoft.com/office/powerpoint/2010/main" val="1575827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FB1D1-676F-B8D6-2A6B-6DF4462213A8}"/>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63391749-F720-CF58-15D6-CE6CD63FDDA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15D0968-BFC0-75D6-C614-954BEF7D22BB}"/>
              </a:ext>
            </a:extLst>
          </p:cNvPr>
          <p:cNvSpPr>
            <a:spLocks noGrp="1"/>
          </p:cNvSpPr>
          <p:nvPr>
            <p:ph type="sldNum" sz="quarter" idx="12"/>
          </p:nvPr>
        </p:nvSpPr>
        <p:spPr/>
        <p:txBody>
          <a:bodyPr/>
          <a:lstStyle>
            <a:lvl1pPr>
              <a:defRPr/>
            </a:lvl1pPr>
          </a:lstStyle>
          <a:p>
            <a:fld id="{B8A89A8A-2F28-4989-B63B-AED210F4C8EB}" type="slidenum">
              <a:rPr lang="en-US" altLang="en-US"/>
              <a:pPr/>
              <a:t>‹#›</a:t>
            </a:fld>
            <a:endParaRPr lang="en-US" altLang="en-US"/>
          </a:p>
        </p:txBody>
      </p:sp>
    </p:spTree>
    <p:extLst>
      <p:ext uri="{BB962C8B-B14F-4D97-AF65-F5344CB8AC3E}">
        <p14:creationId xmlns:p14="http://schemas.microsoft.com/office/powerpoint/2010/main" val="26942215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A7A0C-9D14-9520-12C9-123D7A0F806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E9D750EF-A1D6-D7A0-1E84-83F3A0DA550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06180510-628A-DB0C-D2D4-FA256C59A465}"/>
              </a:ext>
            </a:extLst>
          </p:cNvPr>
          <p:cNvSpPr>
            <a:spLocks noGrp="1"/>
          </p:cNvSpPr>
          <p:nvPr>
            <p:ph type="sldNum" sz="quarter" idx="12"/>
          </p:nvPr>
        </p:nvSpPr>
        <p:spPr/>
        <p:txBody>
          <a:bodyPr/>
          <a:lstStyle>
            <a:lvl1pPr>
              <a:defRPr/>
            </a:lvl1pPr>
          </a:lstStyle>
          <a:p>
            <a:fld id="{62410007-5B7F-4454-B33D-1C88B31B0F99}" type="slidenum">
              <a:rPr lang="en-US" altLang="en-US"/>
              <a:pPr/>
              <a:t>‹#›</a:t>
            </a:fld>
            <a:endParaRPr lang="en-US" altLang="en-US"/>
          </a:p>
        </p:txBody>
      </p:sp>
    </p:spTree>
    <p:extLst>
      <p:ext uri="{BB962C8B-B14F-4D97-AF65-F5344CB8AC3E}">
        <p14:creationId xmlns:p14="http://schemas.microsoft.com/office/powerpoint/2010/main" val="1836595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CCC58-14DC-263A-6C5F-C3CD3B8B0F68}"/>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03C30656-0CF4-A992-3F32-109D43208903}"/>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9370D43-1CE4-E7E7-2D94-388EF6A74D68}"/>
              </a:ext>
            </a:extLst>
          </p:cNvPr>
          <p:cNvSpPr>
            <a:spLocks noGrp="1"/>
          </p:cNvSpPr>
          <p:nvPr>
            <p:ph type="sldNum" sz="quarter" idx="12"/>
          </p:nvPr>
        </p:nvSpPr>
        <p:spPr/>
        <p:txBody>
          <a:bodyPr/>
          <a:lstStyle>
            <a:lvl1pPr>
              <a:defRPr/>
            </a:lvl1pPr>
          </a:lstStyle>
          <a:p>
            <a:fld id="{F912C808-03DB-4A61-BD73-D6708FE1C239}" type="slidenum">
              <a:rPr lang="en-US" altLang="en-US"/>
              <a:pPr/>
              <a:t>‹#›</a:t>
            </a:fld>
            <a:endParaRPr lang="en-US" altLang="en-US"/>
          </a:p>
        </p:txBody>
      </p:sp>
    </p:spTree>
    <p:extLst>
      <p:ext uri="{BB962C8B-B14F-4D97-AF65-F5344CB8AC3E}">
        <p14:creationId xmlns:p14="http://schemas.microsoft.com/office/powerpoint/2010/main" val="3431926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5F7328-55FC-BFB4-0196-BDFCEAA9691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B6E6C46-6887-1F83-D73F-A19AA145845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1021914-F29E-BD71-4DF0-DC0B25E090C2}"/>
              </a:ext>
            </a:extLst>
          </p:cNvPr>
          <p:cNvSpPr>
            <a:spLocks noGrp="1"/>
          </p:cNvSpPr>
          <p:nvPr>
            <p:ph type="sldNum" sz="quarter" idx="12"/>
          </p:nvPr>
        </p:nvSpPr>
        <p:spPr/>
        <p:txBody>
          <a:bodyPr/>
          <a:lstStyle>
            <a:lvl1pPr>
              <a:defRPr/>
            </a:lvl1pPr>
          </a:lstStyle>
          <a:p>
            <a:fld id="{D47FFA42-72B7-4E4E-8A8E-CDAA64627ED8}" type="slidenum">
              <a:rPr lang="en-US" altLang="en-US"/>
              <a:pPr/>
              <a:t>‹#›</a:t>
            </a:fld>
            <a:endParaRPr lang="en-US" altLang="en-US"/>
          </a:p>
        </p:txBody>
      </p:sp>
    </p:spTree>
    <p:extLst>
      <p:ext uri="{BB962C8B-B14F-4D97-AF65-F5344CB8AC3E}">
        <p14:creationId xmlns:p14="http://schemas.microsoft.com/office/powerpoint/2010/main" val="270196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123571-B9FA-116E-BE0F-D15AB5DA553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CAFB325-05E6-4A8A-9F48-AE922452B01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998DEB3A-0D10-FF1C-D2AD-D96C9B05FA6E}"/>
              </a:ext>
            </a:extLst>
          </p:cNvPr>
          <p:cNvSpPr>
            <a:spLocks noGrp="1"/>
          </p:cNvSpPr>
          <p:nvPr>
            <p:ph type="sldNum" sz="quarter" idx="12"/>
          </p:nvPr>
        </p:nvSpPr>
        <p:spPr/>
        <p:txBody>
          <a:bodyPr/>
          <a:lstStyle>
            <a:lvl1pPr>
              <a:defRPr/>
            </a:lvl1pPr>
          </a:lstStyle>
          <a:p>
            <a:fld id="{DEB5FCB2-14D8-40C5-847F-90EE43936E82}" type="slidenum">
              <a:rPr lang="en-US" altLang="en-US"/>
              <a:pPr/>
              <a:t>‹#›</a:t>
            </a:fld>
            <a:endParaRPr lang="en-US" altLang="en-US"/>
          </a:p>
        </p:txBody>
      </p:sp>
    </p:spTree>
    <p:extLst>
      <p:ext uri="{BB962C8B-B14F-4D97-AF65-F5344CB8AC3E}">
        <p14:creationId xmlns:p14="http://schemas.microsoft.com/office/powerpoint/2010/main" val="29534528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AF795-625B-DF1B-F5A8-99C52312BA0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0F74B72-E3FD-2015-F8C5-5AD5E3E2A89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89ACCF7-1113-D57E-8BA1-723C40812729}"/>
              </a:ext>
            </a:extLst>
          </p:cNvPr>
          <p:cNvSpPr>
            <a:spLocks noGrp="1"/>
          </p:cNvSpPr>
          <p:nvPr>
            <p:ph type="sldNum" sz="quarter" idx="12"/>
          </p:nvPr>
        </p:nvSpPr>
        <p:spPr/>
        <p:txBody>
          <a:bodyPr/>
          <a:lstStyle>
            <a:lvl1pPr>
              <a:defRPr/>
            </a:lvl1pPr>
          </a:lstStyle>
          <a:p>
            <a:fld id="{34595B2C-76A8-4C48-90F1-E810B11BB668}" type="slidenum">
              <a:rPr lang="en-US" altLang="en-US"/>
              <a:pPr/>
              <a:t>‹#›</a:t>
            </a:fld>
            <a:endParaRPr lang="en-US" altLang="en-US"/>
          </a:p>
        </p:txBody>
      </p:sp>
    </p:spTree>
    <p:extLst>
      <p:ext uri="{BB962C8B-B14F-4D97-AF65-F5344CB8AC3E}">
        <p14:creationId xmlns:p14="http://schemas.microsoft.com/office/powerpoint/2010/main" val="214949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1F002-6029-D4FE-E41A-7491E92BF9A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FB2796B-7D4E-D828-5F7E-27DC323BFE8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EA60B06-D612-F5EA-A3D0-4F8EB94B18A8}"/>
              </a:ext>
            </a:extLst>
          </p:cNvPr>
          <p:cNvSpPr>
            <a:spLocks noGrp="1"/>
          </p:cNvSpPr>
          <p:nvPr>
            <p:ph type="sldNum" sz="quarter" idx="12"/>
          </p:nvPr>
        </p:nvSpPr>
        <p:spPr/>
        <p:txBody>
          <a:bodyPr/>
          <a:lstStyle>
            <a:lvl1pPr>
              <a:defRPr/>
            </a:lvl1pPr>
          </a:lstStyle>
          <a:p>
            <a:fld id="{EB8DC8F2-E103-4C4E-9516-28B4314BD210}" type="slidenum">
              <a:rPr lang="en-US" altLang="en-US"/>
              <a:pPr/>
              <a:t>‹#›</a:t>
            </a:fld>
            <a:endParaRPr lang="en-US" altLang="en-US"/>
          </a:p>
        </p:txBody>
      </p:sp>
    </p:spTree>
    <p:extLst>
      <p:ext uri="{BB962C8B-B14F-4D97-AF65-F5344CB8AC3E}">
        <p14:creationId xmlns:p14="http://schemas.microsoft.com/office/powerpoint/2010/main" val="2236510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solidFill>
          <a:srgbClr val="E4EAD8"/>
        </a:solidFill>
        <a:effectLst/>
      </p:bgPr>
    </p:bg>
    <p:spTree>
      <p:nvGrpSpPr>
        <p:cNvPr id="1" name=""/>
        <p:cNvGrpSpPr/>
        <p:nvPr/>
      </p:nvGrpSpPr>
      <p:grpSpPr>
        <a:xfrm>
          <a:off x="0" y="0"/>
          <a:ext cx="0" cy="0"/>
          <a:chOff x="0" y="0"/>
          <a:chExt cx="0" cy="0"/>
        </a:xfrm>
      </p:grpSpPr>
      <p:sp>
        <p:nvSpPr>
          <p:cNvPr id="12" name="Hình tự do: Hình 11">
            <a:extLst>
              <a:ext uri="{FF2B5EF4-FFF2-40B4-BE49-F238E27FC236}">
                <a16:creationId xmlns:a16="http://schemas.microsoft.com/office/drawing/2014/main" id="{DA926A01-CECA-44DE-8F99-BEB19FC6377B}"/>
              </a:ext>
            </a:extLst>
          </p:cNvPr>
          <p:cNvSpPr/>
          <p:nvPr/>
        </p:nvSpPr>
        <p:spPr>
          <a:xfrm>
            <a:off x="-764443" y="5019461"/>
            <a:ext cx="13524276" cy="3038290"/>
          </a:xfrm>
          <a:custGeom>
            <a:avLst/>
            <a:gdLst>
              <a:gd name="connsiteX0" fmla="*/ 12792774 w 12801069"/>
              <a:gd name="connsiteY0" fmla="*/ 980892 h 2875818"/>
              <a:gd name="connsiteX1" fmla="*/ 12429665 w 12801069"/>
              <a:gd name="connsiteY1" fmla="*/ 1085134 h 2875818"/>
              <a:gd name="connsiteX2" fmla="*/ 11841280 w 12801069"/>
              <a:gd name="connsiteY2" fmla="*/ 1255588 h 2875818"/>
              <a:gd name="connsiteX3" fmla="*/ 9945820 w 12801069"/>
              <a:gd name="connsiteY3" fmla="*/ 1205398 h 2875818"/>
              <a:gd name="connsiteX4" fmla="*/ 7790915 w 12801069"/>
              <a:gd name="connsiteY4" fmla="*/ 9515 h 2875818"/>
              <a:gd name="connsiteX5" fmla="*/ 5277727 w 12801069"/>
              <a:gd name="connsiteY5" fmla="*/ 423392 h 2875818"/>
              <a:gd name="connsiteX6" fmla="*/ 3061048 w 12801069"/>
              <a:gd name="connsiteY6" fmla="*/ 459684 h 2875818"/>
              <a:gd name="connsiteX7" fmla="*/ 2233486 w 12801069"/>
              <a:gd name="connsiteY7" fmla="*/ 760054 h 2875818"/>
              <a:gd name="connsiteX8" fmla="*/ 1482367 w 12801069"/>
              <a:gd name="connsiteY8" fmla="*/ 1095944 h 2875818"/>
              <a:gd name="connsiteX9" fmla="*/ 664843 w 12801069"/>
              <a:gd name="connsiteY9" fmla="*/ 1096716 h 2875818"/>
              <a:gd name="connsiteX10" fmla="*/ 257528 w 12801069"/>
              <a:gd name="connsiteY10" fmla="*/ 959658 h 2875818"/>
              <a:gd name="connsiteX11" fmla="*/ 399 w 12801069"/>
              <a:gd name="connsiteY11" fmla="*/ 775498 h 2875818"/>
              <a:gd name="connsiteX12" fmla="*/ 112169 w 12801069"/>
              <a:gd name="connsiteY12" fmla="*/ 1360795 h 2875818"/>
              <a:gd name="connsiteX13" fmla="*/ 317950 w 12801069"/>
              <a:gd name="connsiteY13" fmla="*/ 2190867 h 2875818"/>
              <a:gd name="connsiteX14" fmla="*/ 972355 w 12801069"/>
              <a:gd name="connsiteY14" fmla="*/ 2861681 h 2875818"/>
              <a:gd name="connsiteX15" fmla="*/ 2178856 w 12801069"/>
              <a:gd name="connsiteY15" fmla="*/ 2739101 h 2875818"/>
              <a:gd name="connsiteX16" fmla="*/ 4412907 w 12801069"/>
              <a:gd name="connsiteY16" fmla="*/ 2634859 h 2875818"/>
              <a:gd name="connsiteX17" fmla="*/ 5577132 w 12801069"/>
              <a:gd name="connsiteY17" fmla="*/ 2459386 h 2875818"/>
              <a:gd name="connsiteX18" fmla="*/ 6885171 w 12801069"/>
              <a:gd name="connsiteY18" fmla="*/ 2629261 h 2875818"/>
              <a:gd name="connsiteX19" fmla="*/ 7780490 w 12801069"/>
              <a:gd name="connsiteY19" fmla="*/ 2829829 h 2875818"/>
              <a:gd name="connsiteX20" fmla="*/ 8640676 w 12801069"/>
              <a:gd name="connsiteY20" fmla="*/ 2684277 h 2875818"/>
              <a:gd name="connsiteX21" fmla="*/ 9428858 w 12801069"/>
              <a:gd name="connsiteY21" fmla="*/ 2631384 h 2875818"/>
              <a:gd name="connsiteX22" fmla="*/ 10374754 w 12801069"/>
              <a:gd name="connsiteY22" fmla="*/ 2354951 h 2875818"/>
              <a:gd name="connsiteX23" fmla="*/ 11808656 w 12801069"/>
              <a:gd name="connsiteY23" fmla="*/ 2299548 h 2875818"/>
              <a:gd name="connsiteX24" fmla="*/ 12440282 w 12801069"/>
              <a:gd name="connsiteY24" fmla="*/ 2528880 h 2875818"/>
              <a:gd name="connsiteX25" fmla="*/ 12792774 w 12801069"/>
              <a:gd name="connsiteY25" fmla="*/ 980892 h 287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01069" h="2875818">
                <a:moveTo>
                  <a:pt x="12792774" y="980892"/>
                </a:moveTo>
                <a:cubicBezTo>
                  <a:pt x="12665368" y="1113125"/>
                  <a:pt x="12560161" y="1065058"/>
                  <a:pt x="12429665" y="1085134"/>
                </a:cubicBezTo>
                <a:cubicBezTo>
                  <a:pt x="12234696" y="1115248"/>
                  <a:pt x="12035478" y="1181268"/>
                  <a:pt x="11841280" y="1255588"/>
                </a:cubicBezTo>
                <a:cubicBezTo>
                  <a:pt x="11214672" y="1495537"/>
                  <a:pt x="10569146" y="1534917"/>
                  <a:pt x="9945820" y="1205398"/>
                </a:cubicBezTo>
                <a:cubicBezTo>
                  <a:pt x="9225973" y="824916"/>
                  <a:pt x="8526976" y="-103800"/>
                  <a:pt x="7790915" y="9515"/>
                </a:cubicBezTo>
                <a:cubicBezTo>
                  <a:pt x="6955051" y="138079"/>
                  <a:pt x="6115520" y="544815"/>
                  <a:pt x="5277727" y="423392"/>
                </a:cubicBezTo>
                <a:cubicBezTo>
                  <a:pt x="4537612" y="316062"/>
                  <a:pt x="3800778" y="250429"/>
                  <a:pt x="3061048" y="459684"/>
                </a:cubicBezTo>
                <a:cubicBezTo>
                  <a:pt x="2784422" y="537865"/>
                  <a:pt x="2509919" y="679364"/>
                  <a:pt x="2233486" y="760054"/>
                </a:cubicBezTo>
                <a:cubicBezTo>
                  <a:pt x="1979252" y="834182"/>
                  <a:pt x="1738531" y="1093627"/>
                  <a:pt x="1482367" y="1095944"/>
                </a:cubicBezTo>
                <a:cubicBezTo>
                  <a:pt x="1211532" y="1098261"/>
                  <a:pt x="935099" y="1142660"/>
                  <a:pt x="664843" y="1096716"/>
                </a:cubicBezTo>
                <a:cubicBezTo>
                  <a:pt x="533962" y="1074323"/>
                  <a:pt x="388023" y="1021237"/>
                  <a:pt x="257528" y="959658"/>
                </a:cubicBezTo>
                <a:cubicBezTo>
                  <a:pt x="180505" y="923173"/>
                  <a:pt x="73175" y="708513"/>
                  <a:pt x="399" y="775498"/>
                </a:cubicBezTo>
                <a:cubicBezTo>
                  <a:pt x="-6743" y="947110"/>
                  <a:pt x="83985" y="1243041"/>
                  <a:pt x="112169" y="1360795"/>
                </a:cubicBezTo>
                <a:cubicBezTo>
                  <a:pt x="180891" y="1648811"/>
                  <a:pt x="232819" y="1943003"/>
                  <a:pt x="317950" y="2190867"/>
                </a:cubicBezTo>
                <a:cubicBezTo>
                  <a:pt x="506550" y="2739680"/>
                  <a:pt x="736268" y="2835428"/>
                  <a:pt x="972355" y="2861681"/>
                </a:cubicBezTo>
                <a:cubicBezTo>
                  <a:pt x="1374844" y="2906659"/>
                  <a:pt x="1777525" y="2838516"/>
                  <a:pt x="2178856" y="2739101"/>
                </a:cubicBezTo>
                <a:cubicBezTo>
                  <a:pt x="2923218" y="2554747"/>
                  <a:pt x="3667194" y="2673853"/>
                  <a:pt x="4412907" y="2634859"/>
                </a:cubicBezTo>
                <a:cubicBezTo>
                  <a:pt x="4799567" y="2614590"/>
                  <a:pt x="5191052" y="2553396"/>
                  <a:pt x="5577132" y="2459386"/>
                </a:cubicBezTo>
                <a:cubicBezTo>
                  <a:pt x="6011472" y="2353600"/>
                  <a:pt x="6451989" y="2511892"/>
                  <a:pt x="6885171" y="2629261"/>
                </a:cubicBezTo>
                <a:cubicBezTo>
                  <a:pt x="7181294" y="2709373"/>
                  <a:pt x="7483595" y="2879248"/>
                  <a:pt x="7780490" y="2829829"/>
                </a:cubicBezTo>
                <a:cubicBezTo>
                  <a:pt x="8066576" y="2782342"/>
                  <a:pt x="8355364" y="2767864"/>
                  <a:pt x="8640676" y="2684277"/>
                </a:cubicBezTo>
                <a:cubicBezTo>
                  <a:pt x="8903211" y="2607640"/>
                  <a:pt x="9165745" y="2626558"/>
                  <a:pt x="9428858" y="2631384"/>
                </a:cubicBezTo>
                <a:cubicBezTo>
                  <a:pt x="9749306" y="2637175"/>
                  <a:pt x="10057590" y="2523668"/>
                  <a:pt x="10374754" y="2354951"/>
                </a:cubicBezTo>
                <a:cubicBezTo>
                  <a:pt x="10860057" y="2096470"/>
                  <a:pt x="11324125" y="1946864"/>
                  <a:pt x="11808656" y="2299548"/>
                </a:cubicBezTo>
                <a:cubicBezTo>
                  <a:pt x="12025633" y="2457455"/>
                  <a:pt x="12218093" y="2547605"/>
                  <a:pt x="12440282" y="2528880"/>
                </a:cubicBezTo>
                <a:cubicBezTo>
                  <a:pt x="12668456" y="2509576"/>
                  <a:pt x="12841613" y="2130832"/>
                  <a:pt x="12792774" y="980892"/>
                </a:cubicBezTo>
                <a:close/>
              </a:path>
            </a:pathLst>
          </a:custGeom>
          <a:solidFill>
            <a:srgbClr val="D2DDBA"/>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13" name="Hình tự do: Hình 12">
            <a:extLst>
              <a:ext uri="{FF2B5EF4-FFF2-40B4-BE49-F238E27FC236}">
                <a16:creationId xmlns:a16="http://schemas.microsoft.com/office/drawing/2014/main" id="{9C15486A-A4C2-4763-A8E5-1AF1BB137DAD}"/>
              </a:ext>
            </a:extLst>
          </p:cNvPr>
          <p:cNvSpPr/>
          <p:nvPr/>
        </p:nvSpPr>
        <p:spPr>
          <a:xfrm>
            <a:off x="6479685" y="-3187420"/>
            <a:ext cx="6354663" cy="5032131"/>
          </a:xfrm>
          <a:custGeom>
            <a:avLst/>
            <a:gdLst>
              <a:gd name="connsiteX0" fmla="*/ 5992584 w 6014849"/>
              <a:gd name="connsiteY0" fmla="*/ 2759461 h 4763039"/>
              <a:gd name="connsiteX1" fmla="*/ 5888922 w 6014849"/>
              <a:gd name="connsiteY1" fmla="*/ 3496874 h 4763039"/>
              <a:gd name="connsiteX2" fmla="*/ 5586428 w 6014849"/>
              <a:gd name="connsiteY2" fmla="*/ 4055339 h 4763039"/>
              <a:gd name="connsiteX3" fmla="*/ 5153633 w 6014849"/>
              <a:gd name="connsiteY3" fmla="*/ 4523074 h 4763039"/>
              <a:gd name="connsiteX4" fmla="*/ 4109093 w 6014849"/>
              <a:gd name="connsiteY4" fmla="*/ 4654535 h 4763039"/>
              <a:gd name="connsiteX5" fmla="*/ 3223425 w 6014849"/>
              <a:gd name="connsiteY5" fmla="*/ 4750669 h 4763039"/>
              <a:gd name="connsiteX6" fmla="*/ 2693723 w 6014849"/>
              <a:gd name="connsiteY6" fmla="*/ 4719203 h 4763039"/>
              <a:gd name="connsiteX7" fmla="*/ 2149351 w 6014849"/>
              <a:gd name="connsiteY7" fmla="*/ 4542378 h 4763039"/>
              <a:gd name="connsiteX8" fmla="*/ 1207122 w 6014849"/>
              <a:gd name="connsiteY8" fmla="*/ 4000322 h 4763039"/>
              <a:gd name="connsiteX9" fmla="*/ 708694 w 6014849"/>
              <a:gd name="connsiteY9" fmla="*/ 3572159 h 4763039"/>
              <a:gd name="connsiteX10" fmla="*/ 361607 w 6014849"/>
              <a:gd name="connsiteY10" fmla="*/ 3317154 h 4763039"/>
              <a:gd name="connsiteX11" fmla="*/ 237 w 6014849"/>
              <a:gd name="connsiteY11" fmla="*/ 2494996 h 4763039"/>
              <a:gd name="connsiteX12" fmla="*/ 357746 w 6014849"/>
              <a:gd name="connsiteY12" fmla="*/ 1390807 h 4763039"/>
              <a:gd name="connsiteX13" fmla="*/ 1203262 w 6014849"/>
              <a:gd name="connsiteY13" fmla="*/ 535833 h 4763039"/>
              <a:gd name="connsiteX14" fmla="*/ 2163829 w 6014849"/>
              <a:gd name="connsiteY14" fmla="*/ 74275 h 4763039"/>
              <a:gd name="connsiteX15" fmla="*/ 3085981 w 6014849"/>
              <a:gd name="connsiteY15" fmla="*/ 36053 h 4763039"/>
              <a:gd name="connsiteX16" fmla="*/ 3562211 w 6014849"/>
              <a:gd name="connsiteY16" fmla="*/ 103617 h 4763039"/>
              <a:gd name="connsiteX17" fmla="*/ 4046355 w 6014849"/>
              <a:gd name="connsiteY17" fmla="*/ 210368 h 4763039"/>
              <a:gd name="connsiteX18" fmla="*/ 5075644 w 6014849"/>
              <a:gd name="connsiteY18" fmla="*/ 777905 h 4763039"/>
              <a:gd name="connsiteX19" fmla="*/ 5992584 w 6014849"/>
              <a:gd name="connsiteY19" fmla="*/ 2759461 h 47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14849" h="4763039">
                <a:moveTo>
                  <a:pt x="5992584" y="2759461"/>
                </a:moveTo>
                <a:cubicBezTo>
                  <a:pt x="6014784" y="2996707"/>
                  <a:pt x="5978493" y="3275650"/>
                  <a:pt x="5888922" y="3496874"/>
                </a:cubicBezTo>
                <a:cubicBezTo>
                  <a:pt x="5809583" y="3692809"/>
                  <a:pt x="5709202" y="3883340"/>
                  <a:pt x="5586428" y="4055339"/>
                </a:cubicBezTo>
                <a:cubicBezTo>
                  <a:pt x="5468288" y="4221160"/>
                  <a:pt x="5327561" y="4410146"/>
                  <a:pt x="5153633" y="4523074"/>
                </a:cubicBezTo>
                <a:cubicBezTo>
                  <a:pt x="4852297" y="4718624"/>
                  <a:pt x="4450195" y="4674225"/>
                  <a:pt x="4109093" y="4654535"/>
                </a:cubicBezTo>
                <a:cubicBezTo>
                  <a:pt x="3810847" y="4637161"/>
                  <a:pt x="3516461" y="4703374"/>
                  <a:pt x="3223425" y="4750669"/>
                </a:cubicBezTo>
                <a:cubicBezTo>
                  <a:pt x="3036949" y="4780783"/>
                  <a:pt x="2877498" y="4750283"/>
                  <a:pt x="2693723" y="4719203"/>
                </a:cubicBezTo>
                <a:cubicBezTo>
                  <a:pt x="2493734" y="4685421"/>
                  <a:pt x="2334862" y="4621718"/>
                  <a:pt x="2149351" y="4542378"/>
                </a:cubicBezTo>
                <a:cubicBezTo>
                  <a:pt x="1809022" y="4396826"/>
                  <a:pt x="1496103" y="4236024"/>
                  <a:pt x="1207122" y="4000322"/>
                </a:cubicBezTo>
                <a:cubicBezTo>
                  <a:pt x="1037441" y="3861719"/>
                  <a:pt x="879727" y="3709604"/>
                  <a:pt x="708694" y="3572159"/>
                </a:cubicBezTo>
                <a:cubicBezTo>
                  <a:pt x="596344" y="3481817"/>
                  <a:pt x="477046" y="3403056"/>
                  <a:pt x="361607" y="3317154"/>
                </a:cubicBezTo>
                <a:cubicBezTo>
                  <a:pt x="94440" y="3118515"/>
                  <a:pt x="-5554" y="2822585"/>
                  <a:pt x="237" y="2494996"/>
                </a:cubicBezTo>
                <a:cubicBezTo>
                  <a:pt x="7186" y="2105055"/>
                  <a:pt x="156792" y="1720327"/>
                  <a:pt x="357746" y="1390807"/>
                </a:cubicBezTo>
                <a:cubicBezTo>
                  <a:pt x="577426" y="1030788"/>
                  <a:pt x="836293" y="748370"/>
                  <a:pt x="1203262" y="535833"/>
                </a:cubicBezTo>
                <a:cubicBezTo>
                  <a:pt x="1507107" y="359781"/>
                  <a:pt x="1834310" y="196469"/>
                  <a:pt x="2163829" y="74275"/>
                </a:cubicBezTo>
                <a:cubicBezTo>
                  <a:pt x="2462462" y="-36530"/>
                  <a:pt x="2776731" y="-239"/>
                  <a:pt x="3085981" y="36053"/>
                </a:cubicBezTo>
                <a:cubicBezTo>
                  <a:pt x="3246976" y="54971"/>
                  <a:pt x="3402760" y="72344"/>
                  <a:pt x="3562211" y="103617"/>
                </a:cubicBezTo>
                <a:cubicBezTo>
                  <a:pt x="3727453" y="136240"/>
                  <a:pt x="3887483" y="151491"/>
                  <a:pt x="4046355" y="210368"/>
                </a:cubicBezTo>
                <a:cubicBezTo>
                  <a:pt x="4425099" y="351094"/>
                  <a:pt x="4761954" y="520969"/>
                  <a:pt x="5075644" y="777905"/>
                </a:cubicBezTo>
                <a:cubicBezTo>
                  <a:pt x="5641251" y="1241008"/>
                  <a:pt x="6125782" y="1885762"/>
                  <a:pt x="5992584" y="2759461"/>
                </a:cubicBezTo>
                <a:close/>
              </a:path>
            </a:pathLst>
          </a:custGeom>
          <a:solidFill>
            <a:srgbClr val="D2DDBA"/>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14" name="Hình tự do: Hình 13">
            <a:extLst>
              <a:ext uri="{FF2B5EF4-FFF2-40B4-BE49-F238E27FC236}">
                <a16:creationId xmlns:a16="http://schemas.microsoft.com/office/drawing/2014/main" id="{1ACFA550-EB32-440B-99C6-A0971CA0BC32}"/>
              </a:ext>
            </a:extLst>
          </p:cNvPr>
          <p:cNvSpPr/>
          <p:nvPr/>
        </p:nvSpPr>
        <p:spPr>
          <a:xfrm>
            <a:off x="10517473" y="65426"/>
            <a:ext cx="3895379" cy="4638591"/>
          </a:xfrm>
          <a:custGeom>
            <a:avLst/>
            <a:gdLst>
              <a:gd name="connsiteX0" fmla="*/ 2863535 w 3687075"/>
              <a:gd name="connsiteY0" fmla="*/ 4073184 h 4390543"/>
              <a:gd name="connsiteX1" fmla="*/ 2364141 w 3687075"/>
              <a:gd name="connsiteY1" fmla="*/ 4332244 h 4390543"/>
              <a:gd name="connsiteX2" fmla="*/ 1887912 w 3687075"/>
              <a:gd name="connsiteY2" fmla="*/ 4390542 h 4390543"/>
              <a:gd name="connsiteX3" fmla="*/ 1410716 w 3687075"/>
              <a:gd name="connsiteY3" fmla="*/ 4328962 h 4390543"/>
              <a:gd name="connsiteX4" fmla="*/ 872521 w 3687075"/>
              <a:gd name="connsiteY4" fmla="*/ 3743665 h 4390543"/>
              <a:gd name="connsiteX5" fmla="*/ 425634 w 3687075"/>
              <a:gd name="connsiteY5" fmla="*/ 3240603 h 4390543"/>
              <a:gd name="connsiteX6" fmla="*/ 213096 w 3687075"/>
              <a:gd name="connsiteY6" fmla="*/ 2900852 h 4390543"/>
              <a:gd name="connsiteX7" fmla="*/ 83566 w 3687075"/>
              <a:gd name="connsiteY7" fmla="*/ 2488519 h 4390543"/>
              <a:gd name="connsiteX8" fmla="*/ 4805 w 3687075"/>
              <a:gd name="connsiteY8" fmla="*/ 1671380 h 4390543"/>
              <a:gd name="connsiteX9" fmla="*/ 50171 w 3687075"/>
              <a:gd name="connsiteY9" fmla="*/ 1177198 h 4390543"/>
              <a:gd name="connsiteX10" fmla="*/ 55190 w 3687075"/>
              <a:gd name="connsiteY10" fmla="*/ 851926 h 4390543"/>
              <a:gd name="connsiteX11" fmla="*/ 403047 w 3687075"/>
              <a:gd name="connsiteY11" fmla="*/ 269524 h 4390543"/>
              <a:gd name="connsiteX12" fmla="*/ 1239297 w 3687075"/>
              <a:gd name="connsiteY12" fmla="*/ 6217 h 4390543"/>
              <a:gd name="connsiteX13" fmla="*/ 2135774 w 3687075"/>
              <a:gd name="connsiteY13" fmla="*/ 152349 h 4390543"/>
              <a:gd name="connsiteX14" fmla="*/ 2840370 w 3687075"/>
              <a:gd name="connsiteY14" fmla="*/ 541517 h 4390543"/>
              <a:gd name="connsiteX15" fmla="*/ 3267568 w 3687075"/>
              <a:gd name="connsiteY15" fmla="*/ 1092453 h 4390543"/>
              <a:gd name="connsiteX16" fmla="*/ 3434355 w 3687075"/>
              <a:gd name="connsiteY16" fmla="*/ 1415216 h 4390543"/>
              <a:gd name="connsiteX17" fmla="*/ 3580486 w 3687075"/>
              <a:gd name="connsiteY17" fmla="*/ 1759986 h 4390543"/>
              <a:gd name="connsiteX18" fmla="*/ 3681832 w 3687075"/>
              <a:gd name="connsiteY18" fmla="*/ 2641986 h 4390543"/>
              <a:gd name="connsiteX19" fmla="*/ 2863535 w 3687075"/>
              <a:gd name="connsiteY19" fmla="*/ 4073184 h 439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7075" h="4390543">
                <a:moveTo>
                  <a:pt x="2863535" y="4073184"/>
                </a:moveTo>
                <a:cubicBezTo>
                  <a:pt x="2727249" y="4190745"/>
                  <a:pt x="2539614" y="4290547"/>
                  <a:pt x="2364141" y="4332244"/>
                </a:cubicBezTo>
                <a:cubicBezTo>
                  <a:pt x="2208937" y="4369115"/>
                  <a:pt x="2047555" y="4390735"/>
                  <a:pt x="1887912" y="4390542"/>
                </a:cubicBezTo>
                <a:cubicBezTo>
                  <a:pt x="1734058" y="4390349"/>
                  <a:pt x="1556269" y="4386488"/>
                  <a:pt x="1410716" y="4328962"/>
                </a:cubicBezTo>
                <a:cubicBezTo>
                  <a:pt x="1158413" y="4229161"/>
                  <a:pt x="1009772" y="3962186"/>
                  <a:pt x="872521" y="3743665"/>
                </a:cubicBezTo>
                <a:cubicBezTo>
                  <a:pt x="752643" y="3552555"/>
                  <a:pt x="582961" y="3400247"/>
                  <a:pt x="425634" y="3240603"/>
                </a:cubicBezTo>
                <a:cubicBezTo>
                  <a:pt x="325446" y="3139064"/>
                  <a:pt x="274483" y="3027486"/>
                  <a:pt x="213096" y="2900852"/>
                </a:cubicBezTo>
                <a:cubicBezTo>
                  <a:pt x="146304" y="2763022"/>
                  <a:pt x="115997" y="2637160"/>
                  <a:pt x="83566" y="2488519"/>
                </a:cubicBezTo>
                <a:cubicBezTo>
                  <a:pt x="24109" y="2215367"/>
                  <a:pt x="-13919" y="1952447"/>
                  <a:pt x="4805" y="1671380"/>
                </a:cubicBezTo>
                <a:cubicBezTo>
                  <a:pt x="15809" y="1506331"/>
                  <a:pt x="40325" y="1342440"/>
                  <a:pt x="50171" y="1177198"/>
                </a:cubicBezTo>
                <a:cubicBezTo>
                  <a:pt x="56541" y="1068517"/>
                  <a:pt x="52873" y="960607"/>
                  <a:pt x="55190" y="851926"/>
                </a:cubicBezTo>
                <a:cubicBezTo>
                  <a:pt x="60401" y="600587"/>
                  <a:pt x="199004" y="409478"/>
                  <a:pt x="403047" y="269524"/>
                </a:cubicBezTo>
                <a:cubicBezTo>
                  <a:pt x="646085" y="103123"/>
                  <a:pt x="948385" y="26680"/>
                  <a:pt x="1239297" y="6217"/>
                </a:cubicBezTo>
                <a:cubicBezTo>
                  <a:pt x="1557041" y="-16175"/>
                  <a:pt x="1844284" y="19537"/>
                  <a:pt x="2135774" y="152349"/>
                </a:cubicBezTo>
                <a:cubicBezTo>
                  <a:pt x="2377074" y="262188"/>
                  <a:pt x="2620884" y="392297"/>
                  <a:pt x="2840370" y="541517"/>
                </a:cubicBezTo>
                <a:cubicBezTo>
                  <a:pt x="3039201" y="676838"/>
                  <a:pt x="3154640" y="886094"/>
                  <a:pt x="3267568" y="1092453"/>
                </a:cubicBezTo>
                <a:cubicBezTo>
                  <a:pt x="3326252" y="1199784"/>
                  <a:pt x="3383972" y="1303253"/>
                  <a:pt x="3434355" y="1415216"/>
                </a:cubicBezTo>
                <a:cubicBezTo>
                  <a:pt x="3486669" y="1531040"/>
                  <a:pt x="3547283" y="1636247"/>
                  <a:pt x="3580486" y="1759986"/>
                </a:cubicBezTo>
                <a:cubicBezTo>
                  <a:pt x="3659825" y="2054758"/>
                  <a:pt x="3702680" y="2336403"/>
                  <a:pt x="3681832" y="2641986"/>
                </a:cubicBezTo>
                <a:cubicBezTo>
                  <a:pt x="3644189" y="3192150"/>
                  <a:pt x="3459450" y="3772814"/>
                  <a:pt x="2863535" y="4073184"/>
                </a:cubicBezTo>
                <a:close/>
              </a:path>
            </a:pathLst>
          </a:custGeom>
          <a:solidFill>
            <a:srgbClr val="C1CEAA"/>
          </a:solidFill>
          <a:ln w="19304" cap="flat">
            <a:noFill/>
            <a:prstDash val="solid"/>
            <a:miter/>
          </a:ln>
        </p:spPr>
        <p:txBody>
          <a:bodyPr rtlCol="0" anchor="ctr"/>
          <a:lstStyle/>
          <a:p>
            <a:endParaRPr lang="en-US">
              <a:latin typeface="#9Slide03 AllRoundGothic" panose="020B0703020202020104" pitchFamily="34" charset="0"/>
            </a:endParaRPr>
          </a:p>
        </p:txBody>
      </p:sp>
      <p:grpSp>
        <p:nvGrpSpPr>
          <p:cNvPr id="15" name="Đồ họa 2">
            <a:extLst>
              <a:ext uri="{FF2B5EF4-FFF2-40B4-BE49-F238E27FC236}">
                <a16:creationId xmlns:a16="http://schemas.microsoft.com/office/drawing/2014/main" id="{5DE27B49-9507-4A15-93DA-48DEEE446B19}"/>
              </a:ext>
            </a:extLst>
          </p:cNvPr>
          <p:cNvGrpSpPr/>
          <p:nvPr/>
        </p:nvGrpSpPr>
        <p:grpSpPr>
          <a:xfrm>
            <a:off x="-1126927" y="311835"/>
            <a:ext cx="5987498" cy="3624304"/>
            <a:chOff x="-714339" y="440161"/>
            <a:chExt cx="5667318" cy="3430495"/>
          </a:xfrm>
          <a:solidFill>
            <a:srgbClr val="FFFFFF"/>
          </a:solidFill>
        </p:grpSpPr>
        <p:sp>
          <p:nvSpPr>
            <p:cNvPr id="23" name="Hình tự do: Hình 22">
              <a:extLst>
                <a:ext uri="{FF2B5EF4-FFF2-40B4-BE49-F238E27FC236}">
                  <a16:creationId xmlns:a16="http://schemas.microsoft.com/office/drawing/2014/main" id="{C1BE18FA-17A3-403B-BEF5-23402DB57DFB}"/>
                </a:ext>
              </a:extLst>
            </p:cNvPr>
            <p:cNvSpPr/>
            <p:nvPr/>
          </p:nvSpPr>
          <p:spPr>
            <a:xfrm>
              <a:off x="-714339" y="989845"/>
              <a:ext cx="5667318" cy="2880810"/>
            </a:xfrm>
            <a:custGeom>
              <a:avLst/>
              <a:gdLst>
                <a:gd name="connsiteX0" fmla="*/ 5657119 w 5667318"/>
                <a:gd name="connsiteY0" fmla="*/ 53952 h 2880810"/>
                <a:gd name="connsiteX1" fmla="*/ 5629514 w 5667318"/>
                <a:gd name="connsiteY1" fmla="*/ 302201 h 2880810"/>
                <a:gd name="connsiteX2" fmla="*/ 5144791 w 5667318"/>
                <a:gd name="connsiteY2" fmla="*/ 1141539 h 2880810"/>
                <a:gd name="connsiteX3" fmla="*/ 4382669 w 5667318"/>
                <a:gd name="connsiteY3" fmla="*/ 1932231 h 2880810"/>
                <a:gd name="connsiteX4" fmla="*/ 3424998 w 5667318"/>
                <a:gd name="connsiteY4" fmla="*/ 2627368 h 2880810"/>
                <a:gd name="connsiteX5" fmla="*/ 2430455 w 5667318"/>
                <a:gd name="connsiteY5" fmla="*/ 2877548 h 2880810"/>
                <a:gd name="connsiteX6" fmla="*/ 1487648 w 5667318"/>
                <a:gd name="connsiteY6" fmla="*/ 2639530 h 2880810"/>
                <a:gd name="connsiteX7" fmla="*/ 799846 w 5667318"/>
                <a:gd name="connsiteY7" fmla="*/ 2269086 h 2880810"/>
                <a:gd name="connsiteX8" fmla="*/ 230571 w 5667318"/>
                <a:gd name="connsiteY8" fmla="*/ 1796717 h 2880810"/>
                <a:gd name="connsiteX9" fmla="*/ 1047 w 5667318"/>
                <a:gd name="connsiteY9" fmla="*/ 1405039 h 2880810"/>
                <a:gd name="connsiteX10" fmla="*/ 19772 w 5667318"/>
                <a:gd name="connsiteY10" fmla="*/ 1296550 h 2880810"/>
                <a:gd name="connsiteX11" fmla="*/ 46990 w 5667318"/>
                <a:gd name="connsiteY11" fmla="*/ 1227249 h 2880810"/>
                <a:gd name="connsiteX12" fmla="*/ 68225 w 5667318"/>
                <a:gd name="connsiteY12" fmla="*/ 1108723 h 2880810"/>
                <a:gd name="connsiteX13" fmla="*/ 231344 w 5667318"/>
                <a:gd name="connsiteY13" fmla="*/ 1218369 h 2880810"/>
                <a:gd name="connsiteX14" fmla="*/ 395235 w 5667318"/>
                <a:gd name="connsiteY14" fmla="*/ 1451369 h 2880810"/>
                <a:gd name="connsiteX15" fmla="*/ 758150 w 5667318"/>
                <a:gd name="connsiteY15" fmla="*/ 1740350 h 2880810"/>
                <a:gd name="connsiteX16" fmla="*/ 1101954 w 5667318"/>
                <a:gd name="connsiteY16" fmla="*/ 1968716 h 2880810"/>
                <a:gd name="connsiteX17" fmla="*/ 1421242 w 5667318"/>
                <a:gd name="connsiteY17" fmla="*/ 2161563 h 2880810"/>
                <a:gd name="connsiteX18" fmla="*/ 1754815 w 5667318"/>
                <a:gd name="connsiteY18" fmla="*/ 2342634 h 2880810"/>
                <a:gd name="connsiteX19" fmla="*/ 2199000 w 5667318"/>
                <a:gd name="connsiteY19" fmla="*/ 2449578 h 2880810"/>
                <a:gd name="connsiteX20" fmla="*/ 2916723 w 5667318"/>
                <a:gd name="connsiteY20" fmla="*/ 2375451 h 2880810"/>
                <a:gd name="connsiteX21" fmla="*/ 3249138 w 5667318"/>
                <a:gd name="connsiteY21" fmla="*/ 2256732 h 2880810"/>
                <a:gd name="connsiteX22" fmla="*/ 3436001 w 5667318"/>
                <a:gd name="connsiteY22" fmla="*/ 2181060 h 2880810"/>
                <a:gd name="connsiteX23" fmla="*/ 3646414 w 5667318"/>
                <a:gd name="connsiteY23" fmla="*/ 2108284 h 2880810"/>
                <a:gd name="connsiteX24" fmla="*/ 4019175 w 5667318"/>
                <a:gd name="connsiteY24" fmla="*/ 1917174 h 2880810"/>
                <a:gd name="connsiteX25" fmla="*/ 4382090 w 5667318"/>
                <a:gd name="connsiteY25" fmla="*/ 1678770 h 2880810"/>
                <a:gd name="connsiteX26" fmla="*/ 4925690 w 5667318"/>
                <a:gd name="connsiteY26" fmla="*/ 1113162 h 2880810"/>
                <a:gd name="connsiteX27" fmla="*/ 4997501 w 5667318"/>
                <a:gd name="connsiteY27" fmla="*/ 985756 h 2880810"/>
                <a:gd name="connsiteX28" fmla="*/ 5106762 w 5667318"/>
                <a:gd name="connsiteY28" fmla="*/ 811055 h 2880810"/>
                <a:gd name="connsiteX29" fmla="*/ 5270846 w 5667318"/>
                <a:gd name="connsiteY29" fmla="*/ 460108 h 2880810"/>
                <a:gd name="connsiteX30" fmla="*/ 5398253 w 5667318"/>
                <a:gd name="connsiteY30" fmla="*/ 120358 h 2880810"/>
                <a:gd name="connsiteX31" fmla="*/ 5657119 w 5667318"/>
                <a:gd name="connsiteY31" fmla="*/ 53952 h 288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67318" h="2880810">
                  <a:moveTo>
                    <a:pt x="5657119" y="53952"/>
                  </a:moveTo>
                  <a:cubicBezTo>
                    <a:pt x="5680863" y="137345"/>
                    <a:pt x="5659629" y="223441"/>
                    <a:pt x="5629514" y="302201"/>
                  </a:cubicBezTo>
                  <a:cubicBezTo>
                    <a:pt x="5514656" y="604695"/>
                    <a:pt x="5339182" y="884603"/>
                    <a:pt x="5144791" y="1141539"/>
                  </a:cubicBezTo>
                  <a:cubicBezTo>
                    <a:pt x="4924146" y="1433223"/>
                    <a:pt x="4662963" y="1697881"/>
                    <a:pt x="4382669" y="1932231"/>
                  </a:cubicBezTo>
                  <a:cubicBezTo>
                    <a:pt x="4079789" y="2185500"/>
                    <a:pt x="3760308" y="2419078"/>
                    <a:pt x="3424998" y="2627368"/>
                  </a:cubicBezTo>
                  <a:cubicBezTo>
                    <a:pt x="3131384" y="2809598"/>
                    <a:pt x="2776769" y="2899555"/>
                    <a:pt x="2430455" y="2877548"/>
                  </a:cubicBezTo>
                  <a:cubicBezTo>
                    <a:pt x="2114449" y="2857472"/>
                    <a:pt x="1774312" y="2775044"/>
                    <a:pt x="1487648" y="2639530"/>
                  </a:cubicBezTo>
                  <a:cubicBezTo>
                    <a:pt x="1250402" y="2527374"/>
                    <a:pt x="1024738" y="2403635"/>
                    <a:pt x="799846" y="2269086"/>
                  </a:cubicBezTo>
                  <a:cubicBezTo>
                    <a:pt x="583642" y="2139942"/>
                    <a:pt x="407203" y="1974700"/>
                    <a:pt x="230571" y="1796717"/>
                  </a:cubicBezTo>
                  <a:cubicBezTo>
                    <a:pt x="117836" y="1683017"/>
                    <a:pt x="-13045" y="1577617"/>
                    <a:pt x="1047" y="1405039"/>
                  </a:cubicBezTo>
                  <a:cubicBezTo>
                    <a:pt x="3942" y="1368748"/>
                    <a:pt x="6838" y="1330912"/>
                    <a:pt x="19772" y="1296550"/>
                  </a:cubicBezTo>
                  <a:cubicBezTo>
                    <a:pt x="28845" y="1272034"/>
                    <a:pt x="42357" y="1254275"/>
                    <a:pt x="46990" y="1227249"/>
                  </a:cubicBezTo>
                  <a:cubicBezTo>
                    <a:pt x="51623" y="1200417"/>
                    <a:pt x="41199" y="1126675"/>
                    <a:pt x="68225" y="1108723"/>
                  </a:cubicBezTo>
                  <a:cubicBezTo>
                    <a:pt x="118608" y="1075520"/>
                    <a:pt x="208372" y="1185360"/>
                    <a:pt x="231344" y="1218369"/>
                  </a:cubicBezTo>
                  <a:cubicBezTo>
                    <a:pt x="286360" y="1297323"/>
                    <a:pt x="329987" y="1378206"/>
                    <a:pt x="395235" y="1451369"/>
                  </a:cubicBezTo>
                  <a:cubicBezTo>
                    <a:pt x="498125" y="1566614"/>
                    <a:pt x="631129" y="1654833"/>
                    <a:pt x="758150" y="1740350"/>
                  </a:cubicBezTo>
                  <a:cubicBezTo>
                    <a:pt x="872623" y="1817179"/>
                    <a:pt x="988253" y="1890728"/>
                    <a:pt x="1101954" y="1968716"/>
                  </a:cubicBezTo>
                  <a:cubicBezTo>
                    <a:pt x="1203686" y="2038596"/>
                    <a:pt x="1313912" y="2100948"/>
                    <a:pt x="1421242" y="2161563"/>
                  </a:cubicBezTo>
                  <a:cubicBezTo>
                    <a:pt x="1530503" y="2222950"/>
                    <a:pt x="1640922" y="2290707"/>
                    <a:pt x="1754815" y="2342634"/>
                  </a:cubicBezTo>
                  <a:cubicBezTo>
                    <a:pt x="1895928" y="2407110"/>
                    <a:pt x="2045534" y="2432977"/>
                    <a:pt x="2199000" y="2449578"/>
                  </a:cubicBezTo>
                  <a:cubicBezTo>
                    <a:pt x="2445126" y="2476218"/>
                    <a:pt x="2681021" y="2453246"/>
                    <a:pt x="2916723" y="2375451"/>
                  </a:cubicBezTo>
                  <a:cubicBezTo>
                    <a:pt x="3028493" y="2338580"/>
                    <a:pt x="3138140" y="2295919"/>
                    <a:pt x="3249138" y="2256732"/>
                  </a:cubicBezTo>
                  <a:cubicBezTo>
                    <a:pt x="3312841" y="2234339"/>
                    <a:pt x="3373070" y="2204997"/>
                    <a:pt x="3436001" y="2181060"/>
                  </a:cubicBezTo>
                  <a:cubicBezTo>
                    <a:pt x="3505495" y="2154613"/>
                    <a:pt x="3576920" y="2134730"/>
                    <a:pt x="3646414" y="2108284"/>
                  </a:cubicBezTo>
                  <a:cubicBezTo>
                    <a:pt x="3776909" y="2058672"/>
                    <a:pt x="3897559" y="1984545"/>
                    <a:pt x="4019175" y="1917174"/>
                  </a:cubicBezTo>
                  <a:cubicBezTo>
                    <a:pt x="4142913" y="1848452"/>
                    <a:pt x="4268390" y="1763128"/>
                    <a:pt x="4382090" y="1678770"/>
                  </a:cubicBezTo>
                  <a:cubicBezTo>
                    <a:pt x="4589415" y="1524724"/>
                    <a:pt x="4783999" y="1330332"/>
                    <a:pt x="4925690" y="1113162"/>
                  </a:cubicBezTo>
                  <a:cubicBezTo>
                    <a:pt x="4953102" y="1071080"/>
                    <a:pt x="4973950" y="1029383"/>
                    <a:pt x="4997501" y="985756"/>
                  </a:cubicBezTo>
                  <a:cubicBezTo>
                    <a:pt x="5030318" y="924948"/>
                    <a:pt x="5075296" y="872442"/>
                    <a:pt x="5106762" y="811055"/>
                  </a:cubicBezTo>
                  <a:cubicBezTo>
                    <a:pt x="5165060" y="696582"/>
                    <a:pt x="5223938" y="579793"/>
                    <a:pt x="5270846" y="460108"/>
                  </a:cubicBezTo>
                  <a:cubicBezTo>
                    <a:pt x="5314473" y="349110"/>
                    <a:pt x="5370841" y="236761"/>
                    <a:pt x="5398253" y="120358"/>
                  </a:cubicBezTo>
                  <a:cubicBezTo>
                    <a:pt x="5419680" y="30594"/>
                    <a:pt x="5444196" y="-61293"/>
                    <a:pt x="5657119" y="53952"/>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4" name="Hình tự do: Hình 23">
              <a:extLst>
                <a:ext uri="{FF2B5EF4-FFF2-40B4-BE49-F238E27FC236}">
                  <a16:creationId xmlns:a16="http://schemas.microsoft.com/office/drawing/2014/main" id="{DB54364A-1EC9-43DB-8C9D-9AF131ABB30C}"/>
                </a:ext>
              </a:extLst>
            </p:cNvPr>
            <p:cNvSpPr/>
            <p:nvPr/>
          </p:nvSpPr>
          <p:spPr>
            <a:xfrm>
              <a:off x="-312354" y="642081"/>
              <a:ext cx="4838939" cy="2513769"/>
            </a:xfrm>
            <a:custGeom>
              <a:avLst/>
              <a:gdLst>
                <a:gd name="connsiteX0" fmla="*/ 4796085 w 4838939"/>
                <a:gd name="connsiteY0" fmla="*/ 478353 h 2513769"/>
                <a:gd name="connsiteX1" fmla="*/ 4660571 w 4838939"/>
                <a:gd name="connsiteY1" fmla="*/ 720039 h 2513769"/>
                <a:gd name="connsiteX2" fmla="*/ 4569456 w 4838939"/>
                <a:gd name="connsiteY2" fmla="*/ 876015 h 2513769"/>
                <a:gd name="connsiteX3" fmla="*/ 4454211 w 4838939"/>
                <a:gd name="connsiteY3" fmla="*/ 1042995 h 2513769"/>
                <a:gd name="connsiteX4" fmla="*/ 3805789 w 4838939"/>
                <a:gd name="connsiteY4" fmla="*/ 1727515 h 2513769"/>
                <a:gd name="connsiteX5" fmla="*/ 2987493 w 4838939"/>
                <a:gd name="connsiteY5" fmla="*/ 2281540 h 2513769"/>
                <a:gd name="connsiteX6" fmla="*/ 2541184 w 4838939"/>
                <a:gd name="connsiteY6" fmla="*/ 2454118 h 2513769"/>
                <a:gd name="connsiteX7" fmla="*/ 1977700 w 4838939"/>
                <a:gd name="connsiteY7" fmla="*/ 2511450 h 2513769"/>
                <a:gd name="connsiteX8" fmla="*/ 1284880 w 4838939"/>
                <a:gd name="connsiteY8" fmla="*/ 2352772 h 2513769"/>
                <a:gd name="connsiteX9" fmla="*/ 560015 w 4838939"/>
                <a:gd name="connsiteY9" fmla="*/ 1983293 h 2513769"/>
                <a:gd name="connsiteX10" fmla="*/ 290531 w 4838939"/>
                <a:gd name="connsiteY10" fmla="*/ 1791797 h 2513769"/>
                <a:gd name="connsiteX11" fmla="*/ 115830 w 4838939"/>
                <a:gd name="connsiteY11" fmla="*/ 1587947 h 2513769"/>
                <a:gd name="connsiteX12" fmla="*/ 26838 w 4838939"/>
                <a:gd name="connsiteY12" fmla="*/ 1458031 h 2513769"/>
                <a:gd name="connsiteX13" fmla="*/ 199 w 4838939"/>
                <a:gd name="connsiteY13" fmla="*/ 1350315 h 2513769"/>
                <a:gd name="connsiteX14" fmla="*/ 114092 w 4838939"/>
                <a:gd name="connsiteY14" fmla="*/ 1359967 h 2513769"/>
                <a:gd name="connsiteX15" fmla="*/ 355778 w 4838939"/>
                <a:gd name="connsiteY15" fmla="*/ 1574627 h 2513769"/>
                <a:gd name="connsiteX16" fmla="*/ 500365 w 4838939"/>
                <a:gd name="connsiteY16" fmla="*/ 1743923 h 2513769"/>
                <a:gd name="connsiteX17" fmla="*/ 687807 w 4838939"/>
                <a:gd name="connsiteY17" fmla="*/ 1893337 h 2513769"/>
                <a:gd name="connsiteX18" fmla="*/ 1137590 w 4838939"/>
                <a:gd name="connsiteY18" fmla="*/ 2142165 h 2513769"/>
                <a:gd name="connsiteX19" fmla="*/ 1506297 w 4838939"/>
                <a:gd name="connsiteY19" fmla="*/ 2289069 h 2513769"/>
                <a:gd name="connsiteX20" fmla="*/ 1723660 w 4838939"/>
                <a:gd name="connsiteY20" fmla="*/ 2334626 h 2513769"/>
                <a:gd name="connsiteX21" fmla="*/ 1877706 w 4838939"/>
                <a:gd name="connsiteY21" fmla="*/ 2371883 h 2513769"/>
                <a:gd name="connsiteX22" fmla="*/ 2184447 w 4838939"/>
                <a:gd name="connsiteY22" fmla="*/ 2383079 h 2513769"/>
                <a:gd name="connsiteX23" fmla="*/ 2687702 w 4838939"/>
                <a:gd name="connsiteY23" fmla="*/ 2290227 h 2513769"/>
                <a:gd name="connsiteX24" fmla="*/ 4149401 w 4838939"/>
                <a:gd name="connsiteY24" fmla="*/ 1288928 h 2513769"/>
                <a:gd name="connsiteX25" fmla="*/ 4422359 w 4838939"/>
                <a:gd name="connsiteY25" fmla="*/ 899566 h 2513769"/>
                <a:gd name="connsiteX26" fmla="*/ 4605168 w 4838939"/>
                <a:gd name="connsiteY26" fmla="*/ 587614 h 2513769"/>
                <a:gd name="connsiteX27" fmla="*/ 4768866 w 4838939"/>
                <a:gd name="connsiteY27" fmla="*/ 266395 h 2513769"/>
                <a:gd name="connsiteX28" fmla="*/ 4838940 w 4838939"/>
                <a:gd name="connsiteY28" fmla="*/ 0 h 251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8939" h="2513769">
                  <a:moveTo>
                    <a:pt x="4796085" y="478353"/>
                  </a:moveTo>
                  <a:cubicBezTo>
                    <a:pt x="4754195" y="561167"/>
                    <a:pt x="4709217" y="640893"/>
                    <a:pt x="4660571" y="720039"/>
                  </a:cubicBezTo>
                  <a:cubicBezTo>
                    <a:pt x="4629105" y="771388"/>
                    <a:pt x="4600149" y="824088"/>
                    <a:pt x="4569456" y="876015"/>
                  </a:cubicBezTo>
                  <a:cubicBezTo>
                    <a:pt x="4534515" y="935086"/>
                    <a:pt x="4491081" y="985469"/>
                    <a:pt x="4454211" y="1042995"/>
                  </a:cubicBezTo>
                  <a:cubicBezTo>
                    <a:pt x="4282405" y="1309391"/>
                    <a:pt x="4055583" y="1534282"/>
                    <a:pt x="3805789" y="1727515"/>
                  </a:cubicBezTo>
                  <a:cubicBezTo>
                    <a:pt x="3546344" y="1928277"/>
                    <a:pt x="3284002" y="2137339"/>
                    <a:pt x="2987493" y="2281540"/>
                  </a:cubicBezTo>
                  <a:cubicBezTo>
                    <a:pt x="2841555" y="2352579"/>
                    <a:pt x="2697547" y="2410298"/>
                    <a:pt x="2541184" y="2454118"/>
                  </a:cubicBezTo>
                  <a:cubicBezTo>
                    <a:pt x="2356445" y="2506045"/>
                    <a:pt x="2170161" y="2519944"/>
                    <a:pt x="1977700" y="2511450"/>
                  </a:cubicBezTo>
                  <a:cubicBezTo>
                    <a:pt x="1737945" y="2501026"/>
                    <a:pt x="1513246" y="2419950"/>
                    <a:pt x="1284880" y="2352772"/>
                  </a:cubicBezTo>
                  <a:cubicBezTo>
                    <a:pt x="1020415" y="2274976"/>
                    <a:pt x="786258" y="2137146"/>
                    <a:pt x="560015" y="1983293"/>
                  </a:cubicBezTo>
                  <a:cubicBezTo>
                    <a:pt x="470251" y="1922293"/>
                    <a:pt x="368712" y="1868048"/>
                    <a:pt x="290531" y="1791797"/>
                  </a:cubicBezTo>
                  <a:cubicBezTo>
                    <a:pt x="225090" y="1727901"/>
                    <a:pt x="166213" y="1664005"/>
                    <a:pt x="115830" y="1587947"/>
                  </a:cubicBezTo>
                  <a:cubicBezTo>
                    <a:pt x="86681" y="1544127"/>
                    <a:pt x="55987" y="1501658"/>
                    <a:pt x="26838" y="1458031"/>
                  </a:cubicBezTo>
                  <a:cubicBezTo>
                    <a:pt x="2322" y="1421161"/>
                    <a:pt x="-960" y="1392205"/>
                    <a:pt x="199" y="1350315"/>
                  </a:cubicBezTo>
                  <a:cubicBezTo>
                    <a:pt x="37648" y="1328308"/>
                    <a:pt x="75484" y="1344331"/>
                    <a:pt x="114092" y="1359967"/>
                  </a:cubicBezTo>
                  <a:cubicBezTo>
                    <a:pt x="208296" y="1397803"/>
                    <a:pt x="287249" y="1501272"/>
                    <a:pt x="355778" y="1574627"/>
                  </a:cubicBezTo>
                  <a:cubicBezTo>
                    <a:pt x="406741" y="1629065"/>
                    <a:pt x="448245" y="1690645"/>
                    <a:pt x="500365" y="1743923"/>
                  </a:cubicBezTo>
                  <a:cubicBezTo>
                    <a:pt x="557505" y="1802608"/>
                    <a:pt x="620629" y="1847007"/>
                    <a:pt x="687807" y="1893337"/>
                  </a:cubicBezTo>
                  <a:cubicBezTo>
                    <a:pt x="830464" y="1991980"/>
                    <a:pt x="983931" y="2063212"/>
                    <a:pt x="1137590" y="2142165"/>
                  </a:cubicBezTo>
                  <a:cubicBezTo>
                    <a:pt x="1255924" y="2202780"/>
                    <a:pt x="1377346" y="2255866"/>
                    <a:pt x="1506297" y="2289069"/>
                  </a:cubicBezTo>
                  <a:cubicBezTo>
                    <a:pt x="1578301" y="2307793"/>
                    <a:pt x="1651077" y="2318990"/>
                    <a:pt x="1723660" y="2334626"/>
                  </a:cubicBezTo>
                  <a:cubicBezTo>
                    <a:pt x="1775202" y="2345822"/>
                    <a:pt x="1825199" y="2366478"/>
                    <a:pt x="1877706" y="2371883"/>
                  </a:cubicBezTo>
                  <a:cubicBezTo>
                    <a:pt x="1978087" y="2382307"/>
                    <a:pt x="2084066" y="2393889"/>
                    <a:pt x="2184447" y="2383079"/>
                  </a:cubicBezTo>
                  <a:cubicBezTo>
                    <a:pt x="2351040" y="2365319"/>
                    <a:pt x="2525355" y="2333082"/>
                    <a:pt x="2687702" y="2290227"/>
                  </a:cubicBezTo>
                  <a:cubicBezTo>
                    <a:pt x="3268173" y="2136567"/>
                    <a:pt x="3776833" y="1752996"/>
                    <a:pt x="4149401" y="1288928"/>
                  </a:cubicBezTo>
                  <a:cubicBezTo>
                    <a:pt x="4248623" y="1165383"/>
                    <a:pt x="4329121" y="1027938"/>
                    <a:pt x="4422359" y="899566"/>
                  </a:cubicBezTo>
                  <a:cubicBezTo>
                    <a:pt x="4492047" y="803625"/>
                    <a:pt x="4551889" y="693400"/>
                    <a:pt x="4605168" y="587614"/>
                  </a:cubicBezTo>
                  <a:cubicBezTo>
                    <a:pt x="4659220" y="480283"/>
                    <a:pt x="4715973" y="374112"/>
                    <a:pt x="4768866" y="266395"/>
                  </a:cubicBezTo>
                  <a:cubicBezTo>
                    <a:pt x="4809984" y="182616"/>
                    <a:pt x="4811914" y="88026"/>
                    <a:pt x="4838940" y="0"/>
                  </a:cubicBezTo>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5" name="Hình tự do: Hình 24">
              <a:extLst>
                <a:ext uri="{FF2B5EF4-FFF2-40B4-BE49-F238E27FC236}">
                  <a16:creationId xmlns:a16="http://schemas.microsoft.com/office/drawing/2014/main" id="{168101FC-EEC9-4C19-8161-3C340BB2B096}"/>
                </a:ext>
              </a:extLst>
            </p:cNvPr>
            <p:cNvSpPr/>
            <p:nvPr/>
          </p:nvSpPr>
          <p:spPr>
            <a:xfrm>
              <a:off x="-169521" y="559171"/>
              <a:ext cx="4467160" cy="2126371"/>
            </a:xfrm>
            <a:custGeom>
              <a:avLst/>
              <a:gdLst>
                <a:gd name="connsiteX0" fmla="*/ 4405581 w 4467160"/>
                <a:gd name="connsiteY0" fmla="*/ 370154 h 2126371"/>
                <a:gd name="connsiteX1" fmla="*/ 4298830 w 4467160"/>
                <a:gd name="connsiteY1" fmla="*/ 518987 h 2126371"/>
                <a:gd name="connsiteX2" fmla="*/ 4124515 w 4467160"/>
                <a:gd name="connsiteY2" fmla="*/ 751215 h 2126371"/>
                <a:gd name="connsiteX3" fmla="*/ 3942671 w 4467160"/>
                <a:gd name="connsiteY3" fmla="*/ 964331 h 2126371"/>
                <a:gd name="connsiteX4" fmla="*/ 3713147 w 4467160"/>
                <a:gd name="connsiteY4" fmla="*/ 1191925 h 2126371"/>
                <a:gd name="connsiteX5" fmla="*/ 3355251 w 4467160"/>
                <a:gd name="connsiteY5" fmla="*/ 1505808 h 2126371"/>
                <a:gd name="connsiteX6" fmla="*/ 2763197 w 4467160"/>
                <a:gd name="connsiteY6" fmla="*/ 1841698 h 2126371"/>
                <a:gd name="connsiteX7" fmla="*/ 2134852 w 4467160"/>
                <a:gd name="connsiteY7" fmla="*/ 2063887 h 2126371"/>
                <a:gd name="connsiteX8" fmla="*/ 692843 w 4467160"/>
                <a:gd name="connsiteY8" fmla="*/ 1875093 h 2126371"/>
                <a:gd name="connsiteX9" fmla="*/ 350969 w 4467160"/>
                <a:gd name="connsiteY9" fmla="*/ 1659275 h 2126371"/>
                <a:gd name="connsiteX10" fmla="*/ 183603 w 4467160"/>
                <a:gd name="connsiteY10" fmla="*/ 1508510 h 2126371"/>
                <a:gd name="connsiteX11" fmla="*/ 3690 w 4467160"/>
                <a:gd name="connsiteY11" fmla="*/ 1219723 h 2126371"/>
                <a:gd name="connsiteX12" fmla="*/ 72605 w 4467160"/>
                <a:gd name="connsiteY12" fmla="*/ 1179763 h 2126371"/>
                <a:gd name="connsiteX13" fmla="*/ 198467 w 4467160"/>
                <a:gd name="connsiteY13" fmla="*/ 1300413 h 2126371"/>
                <a:gd name="connsiteX14" fmla="*/ 402897 w 4467160"/>
                <a:gd name="connsiteY14" fmla="*/ 1490944 h 2126371"/>
                <a:gd name="connsiteX15" fmla="*/ 880864 w 4467160"/>
                <a:gd name="connsiteY15" fmla="*/ 1766026 h 2126371"/>
                <a:gd name="connsiteX16" fmla="*/ 1150541 w 4467160"/>
                <a:gd name="connsiteY16" fmla="*/ 1902698 h 2126371"/>
                <a:gd name="connsiteX17" fmla="*/ 1434502 w 4467160"/>
                <a:gd name="connsiteY17" fmla="*/ 2001921 h 2126371"/>
                <a:gd name="connsiteX18" fmla="*/ 1834095 w 4467160"/>
                <a:gd name="connsiteY18" fmla="*/ 2046513 h 2126371"/>
                <a:gd name="connsiteX19" fmla="*/ 2054933 w 4467160"/>
                <a:gd name="connsiteY19" fmla="*/ 2010414 h 2126371"/>
                <a:gd name="connsiteX20" fmla="*/ 2234074 w 4467160"/>
                <a:gd name="connsiteY20" fmla="*/ 1965436 h 2126371"/>
                <a:gd name="connsiteX21" fmla="*/ 2682120 w 4467160"/>
                <a:gd name="connsiteY21" fmla="*/ 1786874 h 2126371"/>
                <a:gd name="connsiteX22" fmla="*/ 2915312 w 4467160"/>
                <a:gd name="connsiteY22" fmla="*/ 1651360 h 2126371"/>
                <a:gd name="connsiteX23" fmla="*/ 3169160 w 4467160"/>
                <a:gd name="connsiteY23" fmla="*/ 1490558 h 2126371"/>
                <a:gd name="connsiteX24" fmla="*/ 3633035 w 4467160"/>
                <a:gd name="connsiteY24" fmla="*/ 1092509 h 2126371"/>
                <a:gd name="connsiteX25" fmla="*/ 3970855 w 4467160"/>
                <a:gd name="connsiteY25" fmla="*/ 552769 h 2126371"/>
                <a:gd name="connsiteX26" fmla="*/ 4204047 w 4467160"/>
                <a:gd name="connsiteY26" fmla="*/ 111480 h 2126371"/>
                <a:gd name="connsiteX27" fmla="*/ 4337824 w 4467160"/>
                <a:gd name="connsiteY27" fmla="*/ 4343 h 2126371"/>
                <a:gd name="connsiteX28" fmla="*/ 4467161 w 4467160"/>
                <a:gd name="connsiteY28" fmla="*/ 71714 h 212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67160" h="2126371">
                  <a:moveTo>
                    <a:pt x="4405581" y="370154"/>
                  </a:moveTo>
                  <a:cubicBezTo>
                    <a:pt x="4366394" y="413588"/>
                    <a:pt x="4334543" y="472465"/>
                    <a:pt x="4298830" y="518987"/>
                  </a:cubicBezTo>
                  <a:cubicBezTo>
                    <a:pt x="4239567" y="596010"/>
                    <a:pt x="4186674" y="676315"/>
                    <a:pt x="4124515" y="751215"/>
                  </a:cubicBezTo>
                  <a:cubicBezTo>
                    <a:pt x="4064480" y="823412"/>
                    <a:pt x="4008112" y="896767"/>
                    <a:pt x="3942671" y="964331"/>
                  </a:cubicBezTo>
                  <a:cubicBezTo>
                    <a:pt x="3867772" y="1041740"/>
                    <a:pt x="3789783" y="1116060"/>
                    <a:pt x="3713147" y="1191925"/>
                  </a:cubicBezTo>
                  <a:cubicBezTo>
                    <a:pt x="3601183" y="1302923"/>
                    <a:pt x="3485938" y="1416237"/>
                    <a:pt x="3355251" y="1505808"/>
                  </a:cubicBezTo>
                  <a:cubicBezTo>
                    <a:pt x="3169160" y="1633407"/>
                    <a:pt x="2968205" y="1748073"/>
                    <a:pt x="2763197" y="1841698"/>
                  </a:cubicBezTo>
                  <a:cubicBezTo>
                    <a:pt x="2559346" y="1934743"/>
                    <a:pt x="2348933" y="1998060"/>
                    <a:pt x="2134852" y="2063887"/>
                  </a:cubicBezTo>
                  <a:cubicBezTo>
                    <a:pt x="1656305" y="2210983"/>
                    <a:pt x="1134711" y="2078172"/>
                    <a:pt x="692843" y="1875093"/>
                  </a:cubicBezTo>
                  <a:cubicBezTo>
                    <a:pt x="570069" y="1818726"/>
                    <a:pt x="462546" y="1734367"/>
                    <a:pt x="350969" y="1659275"/>
                  </a:cubicBezTo>
                  <a:cubicBezTo>
                    <a:pt x="287459" y="1616613"/>
                    <a:pt x="237268" y="1562562"/>
                    <a:pt x="183603" y="1508510"/>
                  </a:cubicBezTo>
                  <a:cubicBezTo>
                    <a:pt x="107931" y="1432646"/>
                    <a:pt x="29171" y="1326474"/>
                    <a:pt x="3690" y="1219723"/>
                  </a:cubicBezTo>
                  <a:cubicBezTo>
                    <a:pt x="-11560" y="1155633"/>
                    <a:pt x="22222" y="1155633"/>
                    <a:pt x="72605" y="1179763"/>
                  </a:cubicBezTo>
                  <a:cubicBezTo>
                    <a:pt x="129359" y="1206982"/>
                    <a:pt x="161597" y="1252539"/>
                    <a:pt x="198467" y="1300413"/>
                  </a:cubicBezTo>
                  <a:cubicBezTo>
                    <a:pt x="252904" y="1371066"/>
                    <a:pt x="329541" y="1441333"/>
                    <a:pt x="402897" y="1490944"/>
                  </a:cubicBezTo>
                  <a:cubicBezTo>
                    <a:pt x="556363" y="1594606"/>
                    <a:pt x="717938" y="1679351"/>
                    <a:pt x="880864" y="1766026"/>
                  </a:cubicBezTo>
                  <a:cubicBezTo>
                    <a:pt x="971206" y="1814093"/>
                    <a:pt x="1054986" y="1865634"/>
                    <a:pt x="1150541" y="1902698"/>
                  </a:cubicBezTo>
                  <a:cubicBezTo>
                    <a:pt x="1243779" y="1938990"/>
                    <a:pt x="1344739" y="1957328"/>
                    <a:pt x="1434502" y="2001921"/>
                  </a:cubicBezTo>
                  <a:cubicBezTo>
                    <a:pt x="1560364" y="2064466"/>
                    <a:pt x="1696458" y="2068326"/>
                    <a:pt x="1834095" y="2046513"/>
                  </a:cubicBezTo>
                  <a:cubicBezTo>
                    <a:pt x="1907257" y="2034931"/>
                    <a:pt x="1981385" y="2019101"/>
                    <a:pt x="2054933" y="2010414"/>
                  </a:cubicBezTo>
                  <a:cubicBezTo>
                    <a:pt x="2116899" y="2003079"/>
                    <a:pt x="2173266" y="1978756"/>
                    <a:pt x="2234074" y="1965436"/>
                  </a:cubicBezTo>
                  <a:cubicBezTo>
                    <a:pt x="2391402" y="1930496"/>
                    <a:pt x="2538691" y="1857141"/>
                    <a:pt x="2682120" y="1786874"/>
                  </a:cubicBezTo>
                  <a:cubicBezTo>
                    <a:pt x="2762618" y="1747494"/>
                    <a:pt x="2837710" y="1695952"/>
                    <a:pt x="2915312" y="1651360"/>
                  </a:cubicBezTo>
                  <a:cubicBezTo>
                    <a:pt x="3002180" y="1601556"/>
                    <a:pt x="3092716" y="1555612"/>
                    <a:pt x="3169160" y="1490558"/>
                  </a:cubicBezTo>
                  <a:cubicBezTo>
                    <a:pt x="3324750" y="1358325"/>
                    <a:pt x="3486518" y="1235166"/>
                    <a:pt x="3633035" y="1092509"/>
                  </a:cubicBezTo>
                  <a:cubicBezTo>
                    <a:pt x="3782062" y="947343"/>
                    <a:pt x="3881477" y="738667"/>
                    <a:pt x="3970855" y="552769"/>
                  </a:cubicBezTo>
                  <a:cubicBezTo>
                    <a:pt x="4043824" y="401233"/>
                    <a:pt x="4085521" y="238114"/>
                    <a:pt x="4204047" y="111480"/>
                  </a:cubicBezTo>
                  <a:cubicBezTo>
                    <a:pt x="4239181" y="74030"/>
                    <a:pt x="4286089" y="17276"/>
                    <a:pt x="4337824" y="4343"/>
                  </a:cubicBezTo>
                  <a:cubicBezTo>
                    <a:pt x="4400369" y="-11487"/>
                    <a:pt x="4440715" y="17083"/>
                    <a:pt x="4467161" y="71714"/>
                  </a:cubicBezTo>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6" name="Hình tự do: Hình 25">
              <a:extLst>
                <a:ext uri="{FF2B5EF4-FFF2-40B4-BE49-F238E27FC236}">
                  <a16:creationId xmlns:a16="http://schemas.microsoft.com/office/drawing/2014/main" id="{FB95F413-0AE8-4835-9CF5-94145ECEC7A2}"/>
                </a:ext>
              </a:extLst>
            </p:cNvPr>
            <p:cNvSpPr/>
            <p:nvPr/>
          </p:nvSpPr>
          <p:spPr>
            <a:xfrm>
              <a:off x="44017" y="440161"/>
              <a:ext cx="3745808" cy="1985994"/>
            </a:xfrm>
            <a:custGeom>
              <a:avLst/>
              <a:gdLst>
                <a:gd name="connsiteX0" fmla="*/ 21220 w 3745808"/>
                <a:gd name="connsiteY0" fmla="*/ 1197234 h 1985994"/>
                <a:gd name="connsiteX1" fmla="*/ 283948 w 3745808"/>
                <a:gd name="connsiteY1" fmla="*/ 1585824 h 1985994"/>
                <a:gd name="connsiteX2" fmla="*/ 660376 w 3745808"/>
                <a:gd name="connsiteY2" fmla="*/ 1813997 h 1985994"/>
                <a:gd name="connsiteX3" fmla="*/ 1190850 w 3745808"/>
                <a:gd name="connsiteY3" fmla="*/ 1975185 h 1985994"/>
                <a:gd name="connsiteX4" fmla="*/ 2017447 w 3745808"/>
                <a:gd name="connsiteY4" fmla="*/ 1855308 h 1985994"/>
                <a:gd name="connsiteX5" fmla="*/ 2469354 w 3745808"/>
                <a:gd name="connsiteY5" fmla="*/ 1668638 h 1985994"/>
                <a:gd name="connsiteX6" fmla="*/ 2727641 w 3745808"/>
                <a:gd name="connsiteY6" fmla="*/ 1542969 h 1985994"/>
                <a:gd name="connsiteX7" fmla="*/ 3029170 w 3745808"/>
                <a:gd name="connsiteY7" fmla="*/ 1363248 h 1985994"/>
                <a:gd name="connsiteX8" fmla="*/ 3301163 w 3745808"/>
                <a:gd name="connsiteY8" fmla="*/ 1150519 h 1985994"/>
                <a:gd name="connsiteX9" fmla="*/ 3437449 w 3745808"/>
                <a:gd name="connsiteY9" fmla="*/ 1017128 h 1985994"/>
                <a:gd name="connsiteX10" fmla="*/ 3517947 w 3745808"/>
                <a:gd name="connsiteY10" fmla="*/ 887598 h 1985994"/>
                <a:gd name="connsiteX11" fmla="*/ 3733766 w 3745808"/>
                <a:gd name="connsiteY11" fmla="*/ 353649 h 1985994"/>
                <a:gd name="connsiteX12" fmla="*/ 3738013 w 3745808"/>
                <a:gd name="connsiteY12" fmla="*/ 118527 h 1985994"/>
                <a:gd name="connsiteX13" fmla="*/ 3734538 w 3745808"/>
                <a:gd name="connsiteY13" fmla="*/ 28184 h 1985994"/>
                <a:gd name="connsiteX14" fmla="*/ 3721797 w 3745808"/>
                <a:gd name="connsiteY14" fmla="*/ 0 h 1985994"/>
                <a:gd name="connsiteX15" fmla="*/ 3637825 w 3745808"/>
                <a:gd name="connsiteY15" fmla="*/ 164084 h 1985994"/>
                <a:gd name="connsiteX16" fmla="*/ 3526634 w 3745808"/>
                <a:gd name="connsiteY16" fmla="*/ 345928 h 1985994"/>
                <a:gd name="connsiteX17" fmla="*/ 3427990 w 3745808"/>
                <a:gd name="connsiteY17" fmla="*/ 565028 h 1985994"/>
                <a:gd name="connsiteX18" fmla="*/ 3229545 w 3745808"/>
                <a:gd name="connsiteY18" fmla="*/ 928329 h 1985994"/>
                <a:gd name="connsiteX19" fmla="*/ 3026274 w 3745808"/>
                <a:gd name="connsiteY19" fmla="*/ 1181598 h 1985994"/>
                <a:gd name="connsiteX20" fmla="*/ 2925314 w 3745808"/>
                <a:gd name="connsiteY20" fmla="*/ 1318463 h 1985994"/>
                <a:gd name="connsiteX21" fmla="*/ 2805822 w 3745808"/>
                <a:gd name="connsiteY21" fmla="*/ 1440272 h 1985994"/>
                <a:gd name="connsiteX22" fmla="*/ 2643090 w 3745808"/>
                <a:gd name="connsiteY22" fmla="*/ 1558798 h 1985994"/>
                <a:gd name="connsiteX23" fmla="*/ 2297741 w 3745808"/>
                <a:gd name="connsiteY23" fmla="*/ 1654160 h 1985994"/>
                <a:gd name="connsiteX24" fmla="*/ 2010690 w 3745808"/>
                <a:gd name="connsiteY24" fmla="*/ 1685625 h 1985994"/>
                <a:gd name="connsiteX25" fmla="*/ 1638316 w 3745808"/>
                <a:gd name="connsiteY25" fmla="*/ 1748749 h 1985994"/>
                <a:gd name="connsiteX26" fmla="*/ 1499328 w 3745808"/>
                <a:gd name="connsiteY26" fmla="*/ 1766123 h 1985994"/>
                <a:gd name="connsiteX27" fmla="*/ 1360339 w 3745808"/>
                <a:gd name="connsiteY27" fmla="*/ 1767088 h 1985994"/>
                <a:gd name="connsiteX28" fmla="*/ 1007462 w 3745808"/>
                <a:gd name="connsiteY28" fmla="*/ 1747977 h 1985994"/>
                <a:gd name="connsiteX29" fmla="*/ 614046 w 3745808"/>
                <a:gd name="connsiteY29" fmla="*/ 1627520 h 1985994"/>
                <a:gd name="connsiteX30" fmla="*/ 145345 w 3745808"/>
                <a:gd name="connsiteY30" fmla="*/ 1324640 h 1985994"/>
                <a:gd name="connsiteX31" fmla="*/ 35312 w 3745808"/>
                <a:gd name="connsiteY31" fmla="*/ 1166927 h 1985994"/>
                <a:gd name="connsiteX32" fmla="*/ 21220 w 3745808"/>
                <a:gd name="connsiteY32" fmla="*/ 1197234 h 198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45808" h="1985994">
                  <a:moveTo>
                    <a:pt x="21220" y="1197234"/>
                  </a:moveTo>
                  <a:cubicBezTo>
                    <a:pt x="59635" y="1347419"/>
                    <a:pt x="175652" y="1479845"/>
                    <a:pt x="283948" y="1585824"/>
                  </a:cubicBezTo>
                  <a:cubicBezTo>
                    <a:pt x="393015" y="1692768"/>
                    <a:pt x="523703" y="1750294"/>
                    <a:pt x="660376" y="1813997"/>
                  </a:cubicBezTo>
                  <a:cubicBezTo>
                    <a:pt x="822722" y="1889862"/>
                    <a:pt x="1013253" y="1951828"/>
                    <a:pt x="1190850" y="1975185"/>
                  </a:cubicBezTo>
                  <a:cubicBezTo>
                    <a:pt x="1472495" y="2012249"/>
                    <a:pt x="1752017" y="1949511"/>
                    <a:pt x="2017447" y="1855308"/>
                  </a:cubicBezTo>
                  <a:cubicBezTo>
                    <a:pt x="2170914" y="1800677"/>
                    <a:pt x="2324381" y="1743344"/>
                    <a:pt x="2469354" y="1668638"/>
                  </a:cubicBezTo>
                  <a:cubicBezTo>
                    <a:pt x="2556608" y="1623660"/>
                    <a:pt x="2634982" y="1576944"/>
                    <a:pt x="2727641" y="1542969"/>
                  </a:cubicBezTo>
                  <a:cubicBezTo>
                    <a:pt x="2838832" y="1502237"/>
                    <a:pt x="2935159" y="1432550"/>
                    <a:pt x="3029170" y="1363248"/>
                  </a:cubicBezTo>
                  <a:cubicBezTo>
                    <a:pt x="3122215" y="1294719"/>
                    <a:pt x="3216032" y="1229472"/>
                    <a:pt x="3301163" y="1150519"/>
                  </a:cubicBezTo>
                  <a:cubicBezTo>
                    <a:pt x="3346913" y="1108050"/>
                    <a:pt x="3393822" y="1061913"/>
                    <a:pt x="3437449" y="1017128"/>
                  </a:cubicBezTo>
                  <a:cubicBezTo>
                    <a:pt x="3475285" y="978134"/>
                    <a:pt x="3492659" y="935279"/>
                    <a:pt x="3517947" y="887598"/>
                  </a:cubicBezTo>
                  <a:cubicBezTo>
                    <a:pt x="3608097" y="717530"/>
                    <a:pt x="3686278" y="539547"/>
                    <a:pt x="3733766" y="353649"/>
                  </a:cubicBezTo>
                  <a:cubicBezTo>
                    <a:pt x="3753456" y="276819"/>
                    <a:pt x="3744576" y="196129"/>
                    <a:pt x="3738013" y="118527"/>
                  </a:cubicBezTo>
                  <a:cubicBezTo>
                    <a:pt x="3735696" y="90922"/>
                    <a:pt x="3741294" y="55789"/>
                    <a:pt x="3734538" y="28184"/>
                  </a:cubicBezTo>
                  <a:cubicBezTo>
                    <a:pt x="3732028" y="17567"/>
                    <a:pt x="3722569" y="12162"/>
                    <a:pt x="3721797" y="0"/>
                  </a:cubicBezTo>
                  <a:cubicBezTo>
                    <a:pt x="3709443" y="57526"/>
                    <a:pt x="3666202" y="114280"/>
                    <a:pt x="3637825" y="164084"/>
                  </a:cubicBezTo>
                  <a:cubicBezTo>
                    <a:pt x="3602306" y="226436"/>
                    <a:pt x="3557520" y="280294"/>
                    <a:pt x="3526634" y="345928"/>
                  </a:cubicBezTo>
                  <a:cubicBezTo>
                    <a:pt x="3492273" y="419090"/>
                    <a:pt x="3464475" y="492831"/>
                    <a:pt x="3427990" y="565028"/>
                  </a:cubicBezTo>
                  <a:cubicBezTo>
                    <a:pt x="3364287" y="690697"/>
                    <a:pt x="3310236" y="811926"/>
                    <a:pt x="3229545" y="928329"/>
                  </a:cubicBezTo>
                  <a:cubicBezTo>
                    <a:pt x="3167386" y="1018093"/>
                    <a:pt x="3102911" y="1103803"/>
                    <a:pt x="3026274" y="1181598"/>
                  </a:cubicBezTo>
                  <a:cubicBezTo>
                    <a:pt x="2986122" y="1222522"/>
                    <a:pt x="2959675" y="1273099"/>
                    <a:pt x="2925314" y="1318463"/>
                  </a:cubicBezTo>
                  <a:cubicBezTo>
                    <a:pt x="2891918" y="1362476"/>
                    <a:pt x="2846940" y="1403594"/>
                    <a:pt x="2805822" y="1440272"/>
                  </a:cubicBezTo>
                  <a:cubicBezTo>
                    <a:pt x="2758528" y="1482547"/>
                    <a:pt x="2697913" y="1525788"/>
                    <a:pt x="2643090" y="1558798"/>
                  </a:cubicBezTo>
                  <a:cubicBezTo>
                    <a:pt x="2545025" y="1617675"/>
                    <a:pt x="2409897" y="1641226"/>
                    <a:pt x="2297741" y="1654160"/>
                  </a:cubicBezTo>
                  <a:cubicBezTo>
                    <a:pt x="2202766" y="1664970"/>
                    <a:pt x="2105087" y="1670954"/>
                    <a:pt x="2010690" y="1685625"/>
                  </a:cubicBezTo>
                  <a:cubicBezTo>
                    <a:pt x="1885794" y="1704929"/>
                    <a:pt x="1763985" y="1733113"/>
                    <a:pt x="1638316" y="1748749"/>
                  </a:cubicBezTo>
                  <a:cubicBezTo>
                    <a:pt x="1591215" y="1754541"/>
                    <a:pt x="1547009" y="1765544"/>
                    <a:pt x="1499328" y="1766123"/>
                  </a:cubicBezTo>
                  <a:cubicBezTo>
                    <a:pt x="1452805" y="1766702"/>
                    <a:pt x="1406861" y="1764579"/>
                    <a:pt x="1360339" y="1767088"/>
                  </a:cubicBezTo>
                  <a:cubicBezTo>
                    <a:pt x="1242005" y="1773458"/>
                    <a:pt x="1124637" y="1766509"/>
                    <a:pt x="1007462" y="1747977"/>
                  </a:cubicBezTo>
                  <a:cubicBezTo>
                    <a:pt x="869438" y="1726164"/>
                    <a:pt x="744734" y="1671727"/>
                    <a:pt x="614046" y="1627520"/>
                  </a:cubicBezTo>
                  <a:cubicBezTo>
                    <a:pt x="429693" y="1565361"/>
                    <a:pt x="274296" y="1472123"/>
                    <a:pt x="145345" y="1324640"/>
                  </a:cubicBezTo>
                  <a:cubicBezTo>
                    <a:pt x="104034" y="1277346"/>
                    <a:pt x="69866" y="1219627"/>
                    <a:pt x="35312" y="1166927"/>
                  </a:cubicBezTo>
                  <a:cubicBezTo>
                    <a:pt x="11954" y="1130249"/>
                    <a:pt x="-22986" y="1037590"/>
                    <a:pt x="21220" y="1197234"/>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grpSp>
      <p:grpSp>
        <p:nvGrpSpPr>
          <p:cNvPr id="16" name="Đồ họa 2">
            <a:extLst>
              <a:ext uri="{FF2B5EF4-FFF2-40B4-BE49-F238E27FC236}">
                <a16:creationId xmlns:a16="http://schemas.microsoft.com/office/drawing/2014/main" id="{C4A358A5-E618-44E8-8EB7-5130F0B8AE0D}"/>
              </a:ext>
            </a:extLst>
          </p:cNvPr>
          <p:cNvGrpSpPr/>
          <p:nvPr/>
        </p:nvGrpSpPr>
        <p:grpSpPr>
          <a:xfrm>
            <a:off x="8055547" y="-961339"/>
            <a:ext cx="3637011" cy="3041552"/>
            <a:chOff x="7977104" y="-764930"/>
            <a:chExt cx="3442523" cy="2878906"/>
          </a:xfrm>
          <a:solidFill>
            <a:srgbClr val="FFFFFF"/>
          </a:solidFill>
        </p:grpSpPr>
        <p:sp>
          <p:nvSpPr>
            <p:cNvPr id="21" name="Hình tự do: Hình 20">
              <a:extLst>
                <a:ext uri="{FF2B5EF4-FFF2-40B4-BE49-F238E27FC236}">
                  <a16:creationId xmlns:a16="http://schemas.microsoft.com/office/drawing/2014/main" id="{3130F068-2F47-4612-A03E-B9C14E91779C}"/>
                </a:ext>
              </a:extLst>
            </p:cNvPr>
            <p:cNvSpPr/>
            <p:nvPr/>
          </p:nvSpPr>
          <p:spPr>
            <a:xfrm>
              <a:off x="8109979" y="-764930"/>
              <a:ext cx="3279219" cy="2687796"/>
            </a:xfrm>
            <a:custGeom>
              <a:avLst/>
              <a:gdLst>
                <a:gd name="connsiteX0" fmla="*/ 2685579 w 3279219"/>
                <a:gd name="connsiteY0" fmla="*/ 2683972 h 2687796"/>
                <a:gd name="connsiteX1" fmla="*/ 3156018 w 3279219"/>
                <a:gd name="connsiteY1" fmla="*/ 2644012 h 2687796"/>
                <a:gd name="connsiteX2" fmla="*/ 3273965 w 3279219"/>
                <a:gd name="connsiteY2" fmla="*/ 2625867 h 2687796"/>
                <a:gd name="connsiteX3" fmla="*/ 3270877 w 3279219"/>
                <a:gd name="connsiteY3" fmla="*/ 2612354 h 2687796"/>
                <a:gd name="connsiteX4" fmla="*/ 2796577 w 3279219"/>
                <a:gd name="connsiteY4" fmla="*/ 2658104 h 2687796"/>
                <a:gd name="connsiteX5" fmla="*/ 2320155 w 3279219"/>
                <a:gd name="connsiteY5" fmla="*/ 2655209 h 2687796"/>
                <a:gd name="connsiteX6" fmla="*/ 1863036 w 3279219"/>
                <a:gd name="connsiteY6" fmla="*/ 2536682 h 2687796"/>
                <a:gd name="connsiteX7" fmla="*/ 1451088 w 3279219"/>
                <a:gd name="connsiteY7" fmla="*/ 2318161 h 2687796"/>
                <a:gd name="connsiteX8" fmla="*/ 1064236 w 3279219"/>
                <a:gd name="connsiteY8" fmla="*/ 2057364 h 2687796"/>
                <a:gd name="connsiteX9" fmla="*/ 887218 w 3279219"/>
                <a:gd name="connsiteY9" fmla="*/ 1903704 h 2687796"/>
                <a:gd name="connsiteX10" fmla="*/ 724872 w 3279219"/>
                <a:gd name="connsiteY10" fmla="*/ 1754677 h 2687796"/>
                <a:gd name="connsiteX11" fmla="*/ 575652 w 3279219"/>
                <a:gd name="connsiteY11" fmla="*/ 1577852 h 2687796"/>
                <a:gd name="connsiteX12" fmla="*/ 508474 w 3279219"/>
                <a:gd name="connsiteY12" fmla="*/ 1489633 h 2687796"/>
                <a:gd name="connsiteX13" fmla="*/ 453843 w 3279219"/>
                <a:gd name="connsiteY13" fmla="*/ 1399097 h 2687796"/>
                <a:gd name="connsiteX14" fmla="*/ 326823 w 3279219"/>
                <a:gd name="connsiteY14" fmla="*/ 1223238 h 2687796"/>
                <a:gd name="connsiteX15" fmla="*/ 264278 w 3279219"/>
                <a:gd name="connsiteY15" fmla="*/ 1125367 h 2687796"/>
                <a:gd name="connsiteX16" fmla="*/ 221037 w 3279219"/>
                <a:gd name="connsiteY16" fmla="*/ 1028268 h 2687796"/>
                <a:gd name="connsiteX17" fmla="*/ 177603 w 3279219"/>
                <a:gd name="connsiteY17" fmla="*/ 926922 h 2687796"/>
                <a:gd name="connsiteX18" fmla="*/ 148068 w 3279219"/>
                <a:gd name="connsiteY18" fmla="*/ 814572 h 2687796"/>
                <a:gd name="connsiteX19" fmla="*/ 103669 w 3279219"/>
                <a:gd name="connsiteY19" fmla="*/ 581187 h 2687796"/>
                <a:gd name="connsiteX20" fmla="*/ 77415 w 3279219"/>
                <a:gd name="connsiteY20" fmla="*/ 346643 h 2687796"/>
                <a:gd name="connsiteX21" fmla="*/ 46143 w 3279219"/>
                <a:gd name="connsiteY21" fmla="*/ 112872 h 2687796"/>
                <a:gd name="connsiteX22" fmla="*/ 19697 w 3279219"/>
                <a:gd name="connsiteY22" fmla="*/ 7472 h 2687796"/>
                <a:gd name="connsiteX23" fmla="*/ 6 w 3279219"/>
                <a:gd name="connsiteY23" fmla="*/ 9402 h 2687796"/>
                <a:gd name="connsiteX24" fmla="*/ 16029 w 3279219"/>
                <a:gd name="connsiteY24" fmla="*/ 115188 h 2687796"/>
                <a:gd name="connsiteX25" fmla="*/ 32051 w 3279219"/>
                <a:gd name="connsiteY25" fmla="*/ 231784 h 2687796"/>
                <a:gd name="connsiteX26" fmla="*/ 60428 w 3279219"/>
                <a:gd name="connsiteY26" fmla="*/ 474436 h 2687796"/>
                <a:gd name="connsiteX27" fmla="*/ 92087 w 3279219"/>
                <a:gd name="connsiteY27" fmla="*/ 711489 h 2687796"/>
                <a:gd name="connsiteX28" fmla="*/ 148454 w 3279219"/>
                <a:gd name="connsiteY28" fmla="*/ 940048 h 2687796"/>
                <a:gd name="connsiteX29" fmla="*/ 191309 w 3279219"/>
                <a:gd name="connsiteY29" fmla="*/ 1039078 h 2687796"/>
                <a:gd name="connsiteX30" fmla="*/ 238797 w 3279219"/>
                <a:gd name="connsiteY30" fmla="*/ 1143898 h 2687796"/>
                <a:gd name="connsiteX31" fmla="*/ 365817 w 3279219"/>
                <a:gd name="connsiteY31" fmla="*/ 1331726 h 2687796"/>
                <a:gd name="connsiteX32" fmla="*/ 433574 w 3279219"/>
                <a:gd name="connsiteY32" fmla="*/ 1423420 h 2687796"/>
                <a:gd name="connsiteX33" fmla="*/ 489170 w 3279219"/>
                <a:gd name="connsiteY33" fmla="*/ 1513570 h 2687796"/>
                <a:gd name="connsiteX34" fmla="*/ 630668 w 3279219"/>
                <a:gd name="connsiteY34" fmla="*/ 1687885 h 2687796"/>
                <a:gd name="connsiteX35" fmla="*/ 789733 w 3279219"/>
                <a:gd name="connsiteY35" fmla="*/ 1852162 h 2687796"/>
                <a:gd name="connsiteX36" fmla="*/ 959223 w 3279219"/>
                <a:gd name="connsiteY36" fmla="*/ 2006015 h 2687796"/>
                <a:gd name="connsiteX37" fmla="*/ 1341442 w 3279219"/>
                <a:gd name="connsiteY37" fmla="*/ 2283993 h 2687796"/>
                <a:gd name="connsiteX38" fmla="*/ 1754933 w 3279219"/>
                <a:gd name="connsiteY38" fmla="*/ 2517571 h 2687796"/>
                <a:gd name="connsiteX39" fmla="*/ 2200083 w 3279219"/>
                <a:gd name="connsiteY39" fmla="*/ 2661000 h 2687796"/>
                <a:gd name="connsiteX40" fmla="*/ 2685579 w 3279219"/>
                <a:gd name="connsiteY40" fmla="*/ 2683972 h 268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9219" h="2687796">
                  <a:moveTo>
                    <a:pt x="2685579" y="2683972"/>
                  </a:moveTo>
                  <a:cubicBezTo>
                    <a:pt x="2842328" y="2677794"/>
                    <a:pt x="3000621" y="2665054"/>
                    <a:pt x="3156018" y="2644012"/>
                  </a:cubicBezTo>
                  <a:cubicBezTo>
                    <a:pt x="3195397" y="2638607"/>
                    <a:pt x="3234778" y="2632623"/>
                    <a:pt x="3273965" y="2625867"/>
                  </a:cubicBezTo>
                  <a:cubicBezTo>
                    <a:pt x="3282845" y="2624322"/>
                    <a:pt x="3279563" y="2611003"/>
                    <a:pt x="3270877" y="2612354"/>
                  </a:cubicBezTo>
                  <a:cubicBezTo>
                    <a:pt x="3113742" y="2637256"/>
                    <a:pt x="2955256" y="2648838"/>
                    <a:pt x="2796577" y="2658104"/>
                  </a:cubicBezTo>
                  <a:cubicBezTo>
                    <a:pt x="2639249" y="2667370"/>
                    <a:pt x="2477096" y="2672968"/>
                    <a:pt x="2320155" y="2655209"/>
                  </a:cubicBezTo>
                  <a:cubicBezTo>
                    <a:pt x="2165143" y="2637642"/>
                    <a:pt x="2007430" y="2595559"/>
                    <a:pt x="1863036" y="2536682"/>
                  </a:cubicBezTo>
                  <a:cubicBezTo>
                    <a:pt x="1719028" y="2477805"/>
                    <a:pt x="1585058" y="2396535"/>
                    <a:pt x="1451088" y="2318161"/>
                  </a:cubicBezTo>
                  <a:cubicBezTo>
                    <a:pt x="1316540" y="2239208"/>
                    <a:pt x="1186623" y="2154077"/>
                    <a:pt x="1064236" y="2057364"/>
                  </a:cubicBezTo>
                  <a:cubicBezTo>
                    <a:pt x="1002657" y="2008718"/>
                    <a:pt x="944551" y="1957176"/>
                    <a:pt x="887218" y="1903704"/>
                  </a:cubicBezTo>
                  <a:cubicBezTo>
                    <a:pt x="833747" y="1853513"/>
                    <a:pt x="775062" y="1808342"/>
                    <a:pt x="724872" y="1754677"/>
                  </a:cubicBezTo>
                  <a:cubicBezTo>
                    <a:pt x="672172" y="1698309"/>
                    <a:pt x="624877" y="1637116"/>
                    <a:pt x="575652" y="1577852"/>
                  </a:cubicBezTo>
                  <a:cubicBezTo>
                    <a:pt x="551908" y="1549282"/>
                    <a:pt x="528357" y="1521099"/>
                    <a:pt x="508474" y="1489633"/>
                  </a:cubicBezTo>
                  <a:cubicBezTo>
                    <a:pt x="489749" y="1459905"/>
                    <a:pt x="472762" y="1428826"/>
                    <a:pt x="453843" y="1399097"/>
                  </a:cubicBezTo>
                  <a:cubicBezTo>
                    <a:pt x="415235" y="1338097"/>
                    <a:pt x="366782" y="1283659"/>
                    <a:pt x="326823" y="1223238"/>
                  </a:cubicBezTo>
                  <a:cubicBezTo>
                    <a:pt x="305396" y="1191000"/>
                    <a:pt x="284740" y="1158183"/>
                    <a:pt x="264278" y="1125367"/>
                  </a:cubicBezTo>
                  <a:cubicBezTo>
                    <a:pt x="245167" y="1094673"/>
                    <a:pt x="233585" y="1062050"/>
                    <a:pt x="221037" y="1028268"/>
                  </a:cubicBezTo>
                  <a:cubicBezTo>
                    <a:pt x="208103" y="993906"/>
                    <a:pt x="190730" y="961476"/>
                    <a:pt x="177603" y="926922"/>
                  </a:cubicBezTo>
                  <a:cubicBezTo>
                    <a:pt x="164090" y="890823"/>
                    <a:pt x="156755" y="852022"/>
                    <a:pt x="148068" y="814572"/>
                  </a:cubicBezTo>
                  <a:cubicBezTo>
                    <a:pt x="130308" y="737356"/>
                    <a:pt x="111970" y="659947"/>
                    <a:pt x="103669" y="581187"/>
                  </a:cubicBezTo>
                  <a:cubicBezTo>
                    <a:pt x="95368" y="502813"/>
                    <a:pt x="87067" y="424824"/>
                    <a:pt x="77415" y="346643"/>
                  </a:cubicBezTo>
                  <a:cubicBezTo>
                    <a:pt x="67763" y="268848"/>
                    <a:pt x="64289" y="189123"/>
                    <a:pt x="46143" y="112872"/>
                  </a:cubicBezTo>
                  <a:cubicBezTo>
                    <a:pt x="37842" y="77738"/>
                    <a:pt x="27225" y="42991"/>
                    <a:pt x="19697" y="7472"/>
                  </a:cubicBezTo>
                  <a:cubicBezTo>
                    <a:pt x="17380" y="-3338"/>
                    <a:pt x="-380" y="-2180"/>
                    <a:pt x="6" y="9402"/>
                  </a:cubicBezTo>
                  <a:cubicBezTo>
                    <a:pt x="1165" y="45694"/>
                    <a:pt x="8307" y="79862"/>
                    <a:pt x="16029" y="115188"/>
                  </a:cubicBezTo>
                  <a:cubicBezTo>
                    <a:pt x="24329" y="153796"/>
                    <a:pt x="27997" y="192597"/>
                    <a:pt x="32051" y="231784"/>
                  </a:cubicBezTo>
                  <a:cubicBezTo>
                    <a:pt x="40352" y="312861"/>
                    <a:pt x="51741" y="393552"/>
                    <a:pt x="60428" y="474436"/>
                  </a:cubicBezTo>
                  <a:cubicBezTo>
                    <a:pt x="69115" y="554161"/>
                    <a:pt x="75099" y="632922"/>
                    <a:pt x="92087" y="711489"/>
                  </a:cubicBezTo>
                  <a:cubicBezTo>
                    <a:pt x="108302" y="787160"/>
                    <a:pt x="120656" y="867465"/>
                    <a:pt x="148454" y="940048"/>
                  </a:cubicBezTo>
                  <a:cubicBezTo>
                    <a:pt x="161388" y="973637"/>
                    <a:pt x="178568" y="1005489"/>
                    <a:pt x="191309" y="1039078"/>
                  </a:cubicBezTo>
                  <a:cubicBezTo>
                    <a:pt x="205208" y="1075562"/>
                    <a:pt x="217755" y="1110696"/>
                    <a:pt x="238797" y="1143898"/>
                  </a:cubicBezTo>
                  <a:cubicBezTo>
                    <a:pt x="279335" y="1207795"/>
                    <a:pt x="319681" y="1271884"/>
                    <a:pt x="365817" y="1331726"/>
                  </a:cubicBezTo>
                  <a:cubicBezTo>
                    <a:pt x="389175" y="1362034"/>
                    <a:pt x="413305" y="1390797"/>
                    <a:pt x="433574" y="1423420"/>
                  </a:cubicBezTo>
                  <a:cubicBezTo>
                    <a:pt x="452299" y="1453342"/>
                    <a:pt x="469673" y="1484228"/>
                    <a:pt x="489170" y="1513570"/>
                  </a:cubicBezTo>
                  <a:cubicBezTo>
                    <a:pt x="530287" y="1575536"/>
                    <a:pt x="582794" y="1631131"/>
                    <a:pt x="630668" y="1687885"/>
                  </a:cubicBezTo>
                  <a:cubicBezTo>
                    <a:pt x="680280" y="1746569"/>
                    <a:pt x="731628" y="1801586"/>
                    <a:pt x="789733" y="1852162"/>
                  </a:cubicBezTo>
                  <a:cubicBezTo>
                    <a:pt x="847258" y="1902352"/>
                    <a:pt x="901311" y="1956404"/>
                    <a:pt x="959223" y="2006015"/>
                  </a:cubicBezTo>
                  <a:cubicBezTo>
                    <a:pt x="1078907" y="2108712"/>
                    <a:pt x="1207279" y="2201565"/>
                    <a:pt x="1341442" y="2283993"/>
                  </a:cubicBezTo>
                  <a:cubicBezTo>
                    <a:pt x="1475798" y="2366614"/>
                    <a:pt x="1613049" y="2448849"/>
                    <a:pt x="1754933" y="2517571"/>
                  </a:cubicBezTo>
                  <a:cubicBezTo>
                    <a:pt x="1896045" y="2585714"/>
                    <a:pt x="2046424" y="2631465"/>
                    <a:pt x="2200083" y="2661000"/>
                  </a:cubicBezTo>
                  <a:cubicBezTo>
                    <a:pt x="2360886" y="2691886"/>
                    <a:pt x="2523040" y="2690535"/>
                    <a:pt x="2685579" y="2683972"/>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sp>
          <p:nvSpPr>
            <p:cNvPr id="22" name="Hình tự do: Hình 21">
              <a:extLst>
                <a:ext uri="{FF2B5EF4-FFF2-40B4-BE49-F238E27FC236}">
                  <a16:creationId xmlns:a16="http://schemas.microsoft.com/office/drawing/2014/main" id="{5338153F-F6AE-4AA9-8383-03EE740084E6}"/>
                </a:ext>
              </a:extLst>
            </p:cNvPr>
            <p:cNvSpPr/>
            <p:nvPr/>
          </p:nvSpPr>
          <p:spPr>
            <a:xfrm>
              <a:off x="7977104" y="-665163"/>
              <a:ext cx="3442523" cy="2779139"/>
            </a:xfrm>
            <a:custGeom>
              <a:avLst/>
              <a:gdLst>
                <a:gd name="connsiteX0" fmla="*/ 2571364 w 3442523"/>
                <a:gd name="connsiteY0" fmla="*/ 2777824 h 2779139"/>
                <a:gd name="connsiteX1" fmla="*/ 2702437 w 3442523"/>
                <a:gd name="connsiteY1" fmla="*/ 2778210 h 2779139"/>
                <a:gd name="connsiteX2" fmla="*/ 2827720 w 3442523"/>
                <a:gd name="connsiteY2" fmla="*/ 2778017 h 2779139"/>
                <a:gd name="connsiteX3" fmla="*/ 3068634 w 3442523"/>
                <a:gd name="connsiteY3" fmla="*/ 2754273 h 2779139"/>
                <a:gd name="connsiteX4" fmla="*/ 3316498 w 3442523"/>
                <a:gd name="connsiteY4" fmla="*/ 2722614 h 2779139"/>
                <a:gd name="connsiteX5" fmla="*/ 3435603 w 3442523"/>
                <a:gd name="connsiteY5" fmla="*/ 2701187 h 2779139"/>
                <a:gd name="connsiteX6" fmla="*/ 3431550 w 3442523"/>
                <a:gd name="connsiteY6" fmla="*/ 2683234 h 2779139"/>
                <a:gd name="connsiteX7" fmla="*/ 3194303 w 3442523"/>
                <a:gd name="connsiteY7" fmla="*/ 2711418 h 2779139"/>
                <a:gd name="connsiteX8" fmla="*/ 2942966 w 3442523"/>
                <a:gd name="connsiteY8" fmla="*/ 2741918 h 2779139"/>
                <a:gd name="connsiteX9" fmla="*/ 2824246 w 3442523"/>
                <a:gd name="connsiteY9" fmla="*/ 2751957 h 2779139"/>
                <a:gd name="connsiteX10" fmla="*/ 2703402 w 3442523"/>
                <a:gd name="connsiteY10" fmla="*/ 2751570 h 2779139"/>
                <a:gd name="connsiteX11" fmla="*/ 2452450 w 3442523"/>
                <a:gd name="connsiteY11" fmla="*/ 2744621 h 2779139"/>
                <a:gd name="connsiteX12" fmla="*/ 1984715 w 3442523"/>
                <a:gd name="connsiteY12" fmla="*/ 2634009 h 2779139"/>
                <a:gd name="connsiteX13" fmla="*/ 1772371 w 3442523"/>
                <a:gd name="connsiteY13" fmla="*/ 2518185 h 2779139"/>
                <a:gd name="connsiteX14" fmla="*/ 1592844 w 3442523"/>
                <a:gd name="connsiteY14" fmla="*/ 2377073 h 2779139"/>
                <a:gd name="connsiteX15" fmla="*/ 1187845 w 3442523"/>
                <a:gd name="connsiteY15" fmla="*/ 2099095 h 2779139"/>
                <a:gd name="connsiteX16" fmla="*/ 987856 w 3442523"/>
                <a:gd name="connsiteY16" fmla="*/ 1969758 h 2779139"/>
                <a:gd name="connsiteX17" fmla="*/ 817209 w 3442523"/>
                <a:gd name="connsiteY17" fmla="*/ 1827102 h 2779139"/>
                <a:gd name="connsiteX18" fmla="*/ 661232 w 3442523"/>
                <a:gd name="connsiteY18" fmla="*/ 1655296 h 2779139"/>
                <a:gd name="connsiteX19" fmla="*/ 534791 w 3442523"/>
                <a:gd name="connsiteY19" fmla="*/ 1451639 h 2779139"/>
                <a:gd name="connsiteX20" fmla="*/ 303143 w 3442523"/>
                <a:gd name="connsiteY20" fmla="*/ 1035445 h 2779139"/>
                <a:gd name="connsiteX21" fmla="*/ 124967 w 3442523"/>
                <a:gd name="connsiteY21" fmla="*/ 585662 h 2779139"/>
                <a:gd name="connsiteX22" fmla="*/ 62615 w 3442523"/>
                <a:gd name="connsiteY22" fmla="*/ 354400 h 2779139"/>
                <a:gd name="connsiteX23" fmla="*/ 17830 w 3442523"/>
                <a:gd name="connsiteY23" fmla="*/ 119663 h 2779139"/>
                <a:gd name="connsiteX24" fmla="*/ 12425 w 3442523"/>
                <a:gd name="connsiteY24" fmla="*/ 5190 h 2779139"/>
                <a:gd name="connsiteX25" fmla="*/ 1808 w 3442523"/>
                <a:gd name="connsiteY25" fmla="*/ 4804 h 2779139"/>
                <a:gd name="connsiteX26" fmla="*/ 2966 w 3442523"/>
                <a:gd name="connsiteY26" fmla="*/ 123331 h 2779139"/>
                <a:gd name="connsiteX27" fmla="*/ 15513 w 3442523"/>
                <a:gd name="connsiteY27" fmla="*/ 233943 h 2779139"/>
                <a:gd name="connsiteX28" fmla="*/ 70143 w 3442523"/>
                <a:gd name="connsiteY28" fmla="*/ 473119 h 2779139"/>
                <a:gd name="connsiteX29" fmla="*/ 226506 w 3442523"/>
                <a:gd name="connsiteY29" fmla="*/ 930624 h 2779139"/>
                <a:gd name="connsiteX30" fmla="*/ 449853 w 3442523"/>
                <a:gd name="connsiteY30" fmla="*/ 1359173 h 2779139"/>
                <a:gd name="connsiteX31" fmla="*/ 573399 w 3442523"/>
                <a:gd name="connsiteY31" fmla="*/ 1573447 h 2779139"/>
                <a:gd name="connsiteX32" fmla="*/ 713932 w 3442523"/>
                <a:gd name="connsiteY32" fmla="*/ 1759152 h 2779139"/>
                <a:gd name="connsiteX33" fmla="*/ 878981 w 3442523"/>
                <a:gd name="connsiteY33" fmla="*/ 1921112 h 2779139"/>
                <a:gd name="connsiteX34" fmla="*/ 1065652 w 3442523"/>
                <a:gd name="connsiteY34" fmla="*/ 2048133 h 2779139"/>
                <a:gd name="connsiteX35" fmla="*/ 1275871 w 3442523"/>
                <a:gd name="connsiteY35" fmla="*/ 2189245 h 2779139"/>
                <a:gd name="connsiteX36" fmla="*/ 1489567 w 3442523"/>
                <a:gd name="connsiteY36" fmla="*/ 2329392 h 2779139"/>
                <a:gd name="connsiteX37" fmla="*/ 1678939 w 3442523"/>
                <a:gd name="connsiteY37" fmla="*/ 2476682 h 2779139"/>
                <a:gd name="connsiteX38" fmla="*/ 1768896 w 3442523"/>
                <a:gd name="connsiteY38" fmla="*/ 2548106 h 2779139"/>
                <a:gd name="connsiteX39" fmla="*/ 1871786 w 3442523"/>
                <a:gd name="connsiteY39" fmla="*/ 2608142 h 2779139"/>
                <a:gd name="connsiteX40" fmla="*/ 2326588 w 3442523"/>
                <a:gd name="connsiteY40" fmla="*/ 2758906 h 2779139"/>
                <a:gd name="connsiteX41" fmla="*/ 2571364 w 3442523"/>
                <a:gd name="connsiteY41" fmla="*/ 2777824 h 277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42523" h="2779139">
                  <a:moveTo>
                    <a:pt x="2571364" y="2777824"/>
                  </a:moveTo>
                  <a:cubicBezTo>
                    <a:pt x="2614990" y="2779175"/>
                    <a:pt x="2658810" y="2778403"/>
                    <a:pt x="2702437" y="2778210"/>
                  </a:cubicBezTo>
                  <a:cubicBezTo>
                    <a:pt x="2744133" y="2778017"/>
                    <a:pt x="2786024" y="2780526"/>
                    <a:pt x="2827720" y="2778017"/>
                  </a:cubicBezTo>
                  <a:cubicBezTo>
                    <a:pt x="2907832" y="2773191"/>
                    <a:pt x="2989101" y="2766048"/>
                    <a:pt x="3068634" y="2754273"/>
                  </a:cubicBezTo>
                  <a:cubicBezTo>
                    <a:pt x="3151062" y="2742112"/>
                    <a:pt x="3233684" y="2733232"/>
                    <a:pt x="3316498" y="2722614"/>
                  </a:cubicBezTo>
                  <a:cubicBezTo>
                    <a:pt x="3356650" y="2717596"/>
                    <a:pt x="3396416" y="2710453"/>
                    <a:pt x="3435603" y="2701187"/>
                  </a:cubicBezTo>
                  <a:cubicBezTo>
                    <a:pt x="3447186" y="2698484"/>
                    <a:pt x="3443132" y="2681111"/>
                    <a:pt x="3431550" y="2683234"/>
                  </a:cubicBezTo>
                  <a:cubicBezTo>
                    <a:pt x="3353176" y="2698098"/>
                    <a:pt x="3273450" y="2702731"/>
                    <a:pt x="3194303" y="2711418"/>
                  </a:cubicBezTo>
                  <a:cubicBezTo>
                    <a:pt x="3110331" y="2720684"/>
                    <a:pt x="3027324" y="2736900"/>
                    <a:pt x="2942966" y="2741918"/>
                  </a:cubicBezTo>
                  <a:cubicBezTo>
                    <a:pt x="2903199" y="2744235"/>
                    <a:pt x="2863818" y="2750026"/>
                    <a:pt x="2824246" y="2751957"/>
                  </a:cubicBezTo>
                  <a:cubicBezTo>
                    <a:pt x="2784093" y="2753887"/>
                    <a:pt x="2743748" y="2751378"/>
                    <a:pt x="2703402" y="2751570"/>
                  </a:cubicBezTo>
                  <a:cubicBezTo>
                    <a:pt x="2619430" y="2751764"/>
                    <a:pt x="2536230" y="2750798"/>
                    <a:pt x="2452450" y="2744621"/>
                  </a:cubicBezTo>
                  <a:cubicBezTo>
                    <a:pt x="2290489" y="2732846"/>
                    <a:pt x="2133356" y="2701187"/>
                    <a:pt x="1984715" y="2634009"/>
                  </a:cubicBezTo>
                  <a:cubicBezTo>
                    <a:pt x="1912131" y="2601192"/>
                    <a:pt x="1836074" y="2566638"/>
                    <a:pt x="1772371" y="2518185"/>
                  </a:cubicBezTo>
                  <a:cubicBezTo>
                    <a:pt x="1711949" y="2472242"/>
                    <a:pt x="1652107" y="2424754"/>
                    <a:pt x="1592844" y="2377073"/>
                  </a:cubicBezTo>
                  <a:cubicBezTo>
                    <a:pt x="1465051" y="2274376"/>
                    <a:pt x="1323553" y="2190789"/>
                    <a:pt x="1187845" y="2099095"/>
                  </a:cubicBezTo>
                  <a:cubicBezTo>
                    <a:pt x="1122019" y="2054503"/>
                    <a:pt x="1055806" y="2011262"/>
                    <a:pt x="987856" y="1969758"/>
                  </a:cubicBezTo>
                  <a:cubicBezTo>
                    <a:pt x="924153" y="1930764"/>
                    <a:pt x="870295" y="1879223"/>
                    <a:pt x="817209" y="1827102"/>
                  </a:cubicBezTo>
                  <a:cubicBezTo>
                    <a:pt x="761999" y="1772858"/>
                    <a:pt x="708334" y="1716876"/>
                    <a:pt x="661232" y="1655296"/>
                  </a:cubicBezTo>
                  <a:cubicBezTo>
                    <a:pt x="612393" y="1591593"/>
                    <a:pt x="573785" y="1521520"/>
                    <a:pt x="534791" y="1451639"/>
                  </a:cubicBezTo>
                  <a:cubicBezTo>
                    <a:pt x="457189" y="1312650"/>
                    <a:pt x="372444" y="1179067"/>
                    <a:pt x="303143" y="1035445"/>
                  </a:cubicBezTo>
                  <a:cubicBezTo>
                    <a:pt x="232877" y="890086"/>
                    <a:pt x="170525" y="740673"/>
                    <a:pt x="124967" y="585662"/>
                  </a:cubicBezTo>
                  <a:cubicBezTo>
                    <a:pt x="102381" y="509025"/>
                    <a:pt x="82112" y="431809"/>
                    <a:pt x="62615" y="354400"/>
                  </a:cubicBezTo>
                  <a:cubicBezTo>
                    <a:pt x="43118" y="277184"/>
                    <a:pt x="21498" y="199582"/>
                    <a:pt x="17830" y="119663"/>
                  </a:cubicBezTo>
                  <a:cubicBezTo>
                    <a:pt x="16092" y="81634"/>
                    <a:pt x="10108" y="43219"/>
                    <a:pt x="12425" y="5190"/>
                  </a:cubicBezTo>
                  <a:cubicBezTo>
                    <a:pt x="12811" y="-1566"/>
                    <a:pt x="2579" y="-1759"/>
                    <a:pt x="1808" y="4804"/>
                  </a:cubicBezTo>
                  <a:cubicBezTo>
                    <a:pt x="-2439" y="43991"/>
                    <a:pt x="2000" y="84144"/>
                    <a:pt x="2966" y="123331"/>
                  </a:cubicBezTo>
                  <a:cubicBezTo>
                    <a:pt x="4124" y="160394"/>
                    <a:pt x="8757" y="197458"/>
                    <a:pt x="15513" y="233943"/>
                  </a:cubicBezTo>
                  <a:cubicBezTo>
                    <a:pt x="30185" y="314247"/>
                    <a:pt x="50454" y="393973"/>
                    <a:pt x="70143" y="473119"/>
                  </a:cubicBezTo>
                  <a:cubicBezTo>
                    <a:pt x="109138" y="630640"/>
                    <a:pt x="161645" y="781983"/>
                    <a:pt x="226506" y="930624"/>
                  </a:cubicBezTo>
                  <a:cubicBezTo>
                    <a:pt x="291175" y="1078493"/>
                    <a:pt x="365109" y="1221728"/>
                    <a:pt x="449853" y="1359173"/>
                  </a:cubicBezTo>
                  <a:cubicBezTo>
                    <a:pt x="493094" y="1429439"/>
                    <a:pt x="530737" y="1502988"/>
                    <a:pt x="573399" y="1573447"/>
                  </a:cubicBezTo>
                  <a:cubicBezTo>
                    <a:pt x="613744" y="1640239"/>
                    <a:pt x="661232" y="1701626"/>
                    <a:pt x="713932" y="1759152"/>
                  </a:cubicBezTo>
                  <a:cubicBezTo>
                    <a:pt x="765860" y="1815713"/>
                    <a:pt x="820876" y="1870922"/>
                    <a:pt x="878981" y="1921112"/>
                  </a:cubicBezTo>
                  <a:cubicBezTo>
                    <a:pt x="936508" y="1970917"/>
                    <a:pt x="1002141" y="2006822"/>
                    <a:pt x="1065652" y="2048133"/>
                  </a:cubicBezTo>
                  <a:cubicBezTo>
                    <a:pt x="1136497" y="2094076"/>
                    <a:pt x="1205606" y="2142529"/>
                    <a:pt x="1275871" y="2189245"/>
                  </a:cubicBezTo>
                  <a:cubicBezTo>
                    <a:pt x="1346524" y="2236347"/>
                    <a:pt x="1420844" y="2279395"/>
                    <a:pt x="1489567" y="2329392"/>
                  </a:cubicBezTo>
                  <a:cubicBezTo>
                    <a:pt x="1554042" y="2376494"/>
                    <a:pt x="1615622" y="2428036"/>
                    <a:pt x="1678939" y="2476682"/>
                  </a:cubicBezTo>
                  <a:cubicBezTo>
                    <a:pt x="1709246" y="2500039"/>
                    <a:pt x="1738009" y="2525521"/>
                    <a:pt x="1768896" y="2548106"/>
                  </a:cubicBezTo>
                  <a:cubicBezTo>
                    <a:pt x="1801133" y="2571657"/>
                    <a:pt x="1836460" y="2589803"/>
                    <a:pt x="1871786" y="2608142"/>
                  </a:cubicBezTo>
                  <a:cubicBezTo>
                    <a:pt x="2015794" y="2682655"/>
                    <a:pt x="2165400" y="2736320"/>
                    <a:pt x="2326588" y="2758906"/>
                  </a:cubicBezTo>
                  <a:cubicBezTo>
                    <a:pt x="2407280" y="2770102"/>
                    <a:pt x="2489707" y="2775314"/>
                    <a:pt x="2571364" y="2777824"/>
                  </a:cubicBezTo>
                  <a:close/>
                </a:path>
              </a:pathLst>
            </a:custGeom>
            <a:solidFill>
              <a:srgbClr val="FFFFFF"/>
            </a:solidFill>
            <a:ln w="19304" cap="flat">
              <a:noFill/>
              <a:prstDash val="solid"/>
              <a:miter/>
            </a:ln>
          </p:spPr>
          <p:txBody>
            <a:bodyPr rtlCol="0" anchor="ctr"/>
            <a:lstStyle/>
            <a:p>
              <a:endParaRPr lang="en-US">
                <a:latin typeface="#9Slide03 AllRoundGothic" panose="020B0703020202020104" pitchFamily="34" charset="0"/>
              </a:endParaRPr>
            </a:p>
          </p:txBody>
        </p:sp>
      </p:grpSp>
      <p:pic>
        <p:nvPicPr>
          <p:cNvPr id="18" name="Hình ảnh 17">
            <a:extLst>
              <a:ext uri="{FF2B5EF4-FFF2-40B4-BE49-F238E27FC236}">
                <a16:creationId xmlns:a16="http://schemas.microsoft.com/office/drawing/2014/main" id="{95D85F69-D91C-4B0F-BA82-E840483E9462}"/>
              </a:ext>
            </a:extLst>
          </p:cNvPr>
          <p:cNvPicPr>
            <a:picLocks noChangeAspect="1"/>
          </p:cNvPicPr>
          <p:nvPr/>
        </p:nvPicPr>
        <p:blipFill>
          <a:blip r:embed="rId2"/>
          <a:stretch>
            <a:fillRect/>
          </a:stretch>
        </p:blipFill>
        <p:spPr>
          <a:xfrm>
            <a:off x="10154306" y="533199"/>
            <a:ext cx="2931927" cy="1864881"/>
          </a:xfrm>
          <a:custGeom>
            <a:avLst/>
            <a:gdLst>
              <a:gd name="connsiteX0" fmla="*/ 348 w 2775143"/>
              <a:gd name="connsiteY0" fmla="*/ -39 h 1765157"/>
              <a:gd name="connsiteX1" fmla="*/ 2775491 w 2775143"/>
              <a:gd name="connsiteY1" fmla="*/ -39 h 1765157"/>
              <a:gd name="connsiteX2" fmla="*/ 2775491 w 2775143"/>
              <a:gd name="connsiteY2" fmla="*/ 1765119 h 1765157"/>
              <a:gd name="connsiteX3" fmla="*/ 348 w 2775143"/>
              <a:gd name="connsiteY3" fmla="*/ 1765119 h 1765157"/>
            </a:gdLst>
            <a:ahLst/>
            <a:cxnLst>
              <a:cxn ang="0">
                <a:pos x="connsiteX0" y="connsiteY0"/>
              </a:cxn>
              <a:cxn ang="0">
                <a:pos x="connsiteX1" y="connsiteY1"/>
              </a:cxn>
              <a:cxn ang="0">
                <a:pos x="connsiteX2" y="connsiteY2"/>
              </a:cxn>
              <a:cxn ang="0">
                <a:pos x="connsiteX3" y="connsiteY3"/>
              </a:cxn>
            </a:cxnLst>
            <a:rect l="l" t="t" r="r" b="b"/>
            <a:pathLst>
              <a:path w="2775143" h="1765157">
                <a:moveTo>
                  <a:pt x="348" y="-39"/>
                </a:moveTo>
                <a:lnTo>
                  <a:pt x="2775491" y="-39"/>
                </a:lnTo>
                <a:lnTo>
                  <a:pt x="2775491" y="1765119"/>
                </a:lnTo>
                <a:lnTo>
                  <a:pt x="348" y="1765119"/>
                </a:lnTo>
                <a:close/>
              </a:path>
            </a:pathLst>
          </a:custGeom>
        </p:spPr>
      </p:pic>
      <p:pic>
        <p:nvPicPr>
          <p:cNvPr id="19" name="Hình ảnh 18">
            <a:extLst>
              <a:ext uri="{FF2B5EF4-FFF2-40B4-BE49-F238E27FC236}">
                <a16:creationId xmlns:a16="http://schemas.microsoft.com/office/drawing/2014/main" id="{47155902-25A2-4E9B-81E7-5874BB6CDFC7}"/>
              </a:ext>
            </a:extLst>
          </p:cNvPr>
          <p:cNvPicPr>
            <a:picLocks noChangeAspect="1"/>
          </p:cNvPicPr>
          <p:nvPr/>
        </p:nvPicPr>
        <p:blipFill>
          <a:blip r:embed="rId3"/>
          <a:stretch>
            <a:fillRect/>
          </a:stretch>
        </p:blipFill>
        <p:spPr>
          <a:xfrm>
            <a:off x="-508253" y="5019276"/>
            <a:ext cx="1409674" cy="2569719"/>
          </a:xfrm>
          <a:custGeom>
            <a:avLst/>
            <a:gdLst>
              <a:gd name="connsiteX0" fmla="*/ -57 w 1334292"/>
              <a:gd name="connsiteY0" fmla="*/ 126 h 2432304"/>
              <a:gd name="connsiteX1" fmla="*/ 1334236 w 1334292"/>
              <a:gd name="connsiteY1" fmla="*/ 126 h 2432304"/>
              <a:gd name="connsiteX2" fmla="*/ 1334236 w 1334292"/>
              <a:gd name="connsiteY2" fmla="*/ 2432431 h 2432304"/>
              <a:gd name="connsiteX3" fmla="*/ -57 w 1334292"/>
              <a:gd name="connsiteY3" fmla="*/ 2432431 h 2432304"/>
            </a:gdLst>
            <a:ahLst/>
            <a:cxnLst>
              <a:cxn ang="0">
                <a:pos x="connsiteX0" y="connsiteY0"/>
              </a:cxn>
              <a:cxn ang="0">
                <a:pos x="connsiteX1" y="connsiteY1"/>
              </a:cxn>
              <a:cxn ang="0">
                <a:pos x="connsiteX2" y="connsiteY2"/>
              </a:cxn>
              <a:cxn ang="0">
                <a:pos x="connsiteX3" y="connsiteY3"/>
              </a:cxn>
            </a:cxnLst>
            <a:rect l="l" t="t" r="r" b="b"/>
            <a:pathLst>
              <a:path w="1334292" h="2432304">
                <a:moveTo>
                  <a:pt x="-57" y="126"/>
                </a:moveTo>
                <a:lnTo>
                  <a:pt x="1334236" y="126"/>
                </a:lnTo>
                <a:lnTo>
                  <a:pt x="1334236" y="2432431"/>
                </a:lnTo>
                <a:lnTo>
                  <a:pt x="-57" y="2432431"/>
                </a:lnTo>
                <a:close/>
              </a:path>
            </a:pathLst>
          </a:custGeom>
        </p:spPr>
      </p:pic>
      <p:pic>
        <p:nvPicPr>
          <p:cNvPr id="20" name="Hình ảnh 19">
            <a:extLst>
              <a:ext uri="{FF2B5EF4-FFF2-40B4-BE49-F238E27FC236}">
                <a16:creationId xmlns:a16="http://schemas.microsoft.com/office/drawing/2014/main" id="{F13A52E9-4F66-4173-BA00-6D574C643EF2}"/>
              </a:ext>
            </a:extLst>
          </p:cNvPr>
          <p:cNvPicPr>
            <a:picLocks noChangeAspect="1"/>
          </p:cNvPicPr>
          <p:nvPr/>
        </p:nvPicPr>
        <p:blipFill>
          <a:blip r:embed="rId4"/>
          <a:stretch>
            <a:fillRect/>
          </a:stretch>
        </p:blipFill>
        <p:spPr>
          <a:xfrm>
            <a:off x="9625943" y="-440655"/>
            <a:ext cx="3093452" cy="1453727"/>
          </a:xfrm>
          <a:custGeom>
            <a:avLst/>
            <a:gdLst>
              <a:gd name="connsiteX0" fmla="*/ 309 w 2928030"/>
              <a:gd name="connsiteY0" fmla="*/ -55 h 1375989"/>
              <a:gd name="connsiteX1" fmla="*/ 2928340 w 2928030"/>
              <a:gd name="connsiteY1" fmla="*/ -55 h 1375989"/>
              <a:gd name="connsiteX2" fmla="*/ 2928340 w 2928030"/>
              <a:gd name="connsiteY2" fmla="*/ 1375935 h 1375989"/>
              <a:gd name="connsiteX3" fmla="*/ 309 w 2928030"/>
              <a:gd name="connsiteY3" fmla="*/ 1375935 h 1375989"/>
            </a:gdLst>
            <a:ahLst/>
            <a:cxnLst>
              <a:cxn ang="0">
                <a:pos x="connsiteX0" y="connsiteY0"/>
              </a:cxn>
              <a:cxn ang="0">
                <a:pos x="connsiteX1" y="connsiteY1"/>
              </a:cxn>
              <a:cxn ang="0">
                <a:pos x="connsiteX2" y="connsiteY2"/>
              </a:cxn>
              <a:cxn ang="0">
                <a:pos x="connsiteX3" y="connsiteY3"/>
              </a:cxn>
            </a:cxnLst>
            <a:rect l="l" t="t" r="r" b="b"/>
            <a:pathLst>
              <a:path w="2928030" h="1375989">
                <a:moveTo>
                  <a:pt x="309" y="-55"/>
                </a:moveTo>
                <a:lnTo>
                  <a:pt x="2928340" y="-55"/>
                </a:lnTo>
                <a:lnTo>
                  <a:pt x="2928340" y="1375935"/>
                </a:lnTo>
                <a:lnTo>
                  <a:pt x="309" y="1375935"/>
                </a:lnTo>
                <a:close/>
              </a:path>
            </a:pathLst>
          </a:custGeom>
        </p:spPr>
      </p:pic>
    </p:spTree>
    <p:extLst>
      <p:ext uri="{BB962C8B-B14F-4D97-AF65-F5344CB8AC3E}">
        <p14:creationId xmlns:p14="http://schemas.microsoft.com/office/powerpoint/2010/main" val="4775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250" fill="hold"/>
                                        <p:tgtEl>
                                          <p:spTgt spid="20"/>
                                        </p:tgtEl>
                                        <p:attrNameLst>
                                          <p:attrName>ppt_x</p:attrName>
                                        </p:attrNameLst>
                                      </p:cBhvr>
                                      <p:tavLst>
                                        <p:tav tm="0">
                                          <p:val>
                                            <p:strVal val="1+#ppt_w/2"/>
                                          </p:val>
                                        </p:tav>
                                        <p:tav tm="100000">
                                          <p:val>
                                            <p:strVal val="#ppt_x"/>
                                          </p:val>
                                        </p:tav>
                                      </p:tavLst>
                                    </p:anim>
                                    <p:anim calcmode="lin" valueType="num">
                                      <p:cBhvr additive="base">
                                        <p:cTn id="12" dur="125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3" decel="100000"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1+#ppt_w/2"/>
                                          </p:val>
                                        </p:tav>
                                        <p:tav tm="100000">
                                          <p:val>
                                            <p:strVal val="#ppt_x"/>
                                          </p:val>
                                        </p:tav>
                                      </p:tavLst>
                                    </p:anim>
                                    <p:anim calcmode="lin" valueType="num">
                                      <p:cBhvr additive="base">
                                        <p:cTn id="16" dur="125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50" fill="hold"/>
                                        <p:tgtEl>
                                          <p:spTgt spid="14"/>
                                        </p:tgtEl>
                                        <p:attrNameLst>
                                          <p:attrName>ppt_x</p:attrName>
                                        </p:attrNameLst>
                                      </p:cBhvr>
                                      <p:tavLst>
                                        <p:tav tm="0">
                                          <p:val>
                                            <p:strVal val="1+#ppt_w/2"/>
                                          </p:val>
                                        </p:tav>
                                        <p:tav tm="100000">
                                          <p:val>
                                            <p:strVal val="#ppt_x"/>
                                          </p:val>
                                        </p:tav>
                                      </p:tavLst>
                                    </p:anim>
                                    <p:anim calcmode="lin" valueType="num">
                                      <p:cBhvr additive="base">
                                        <p:cTn id="20" dur="125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3" decel="100000" fill="hold" nodeType="withEffect">
                                  <p:stCondLst>
                                    <p:cond delay="1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250" fill="hold"/>
                                        <p:tgtEl>
                                          <p:spTgt spid="16"/>
                                        </p:tgtEl>
                                        <p:attrNameLst>
                                          <p:attrName>ppt_x</p:attrName>
                                        </p:attrNameLst>
                                      </p:cBhvr>
                                      <p:tavLst>
                                        <p:tav tm="0">
                                          <p:val>
                                            <p:strVal val="1+#ppt_w/2"/>
                                          </p:val>
                                        </p:tav>
                                        <p:tav tm="100000">
                                          <p:val>
                                            <p:strVal val="#ppt_x"/>
                                          </p:val>
                                        </p:tav>
                                      </p:tavLst>
                                    </p:anim>
                                    <p:anim calcmode="lin" valueType="num">
                                      <p:cBhvr additive="base">
                                        <p:cTn id="24" dur="125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9" decel="100000" fill="hold" nodeType="withEffect">
                                  <p:stCondLst>
                                    <p:cond delay="1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250" fill="hold"/>
                                        <p:tgtEl>
                                          <p:spTgt spid="15"/>
                                        </p:tgtEl>
                                        <p:attrNameLst>
                                          <p:attrName>ppt_x</p:attrName>
                                        </p:attrNameLst>
                                      </p:cBhvr>
                                      <p:tavLst>
                                        <p:tav tm="0">
                                          <p:val>
                                            <p:strVal val="0-#ppt_w/2"/>
                                          </p:val>
                                        </p:tav>
                                        <p:tav tm="100000">
                                          <p:val>
                                            <p:strVal val="#ppt_x"/>
                                          </p:val>
                                        </p:tav>
                                      </p:tavLst>
                                    </p:anim>
                                    <p:anim calcmode="lin" valueType="num">
                                      <p:cBhvr additive="base">
                                        <p:cTn id="28" dur="125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2" decel="100000"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250" fill="hold"/>
                                        <p:tgtEl>
                                          <p:spTgt spid="19"/>
                                        </p:tgtEl>
                                        <p:attrNameLst>
                                          <p:attrName>ppt_x</p:attrName>
                                        </p:attrNameLst>
                                      </p:cBhvr>
                                      <p:tavLst>
                                        <p:tav tm="0">
                                          <p:val>
                                            <p:strVal val="0-#ppt_w/2"/>
                                          </p:val>
                                        </p:tav>
                                        <p:tav tm="100000">
                                          <p:val>
                                            <p:strVal val="#ppt_x"/>
                                          </p:val>
                                        </p:tav>
                                      </p:tavLst>
                                    </p:anim>
                                    <p:anim calcmode="lin" valueType="num">
                                      <p:cBhvr additive="base">
                                        <p:cTn id="32" dur="125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5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1250" fill="hold"/>
                                        <p:tgtEl>
                                          <p:spTgt spid="12"/>
                                        </p:tgtEl>
                                        <p:attrNameLst>
                                          <p:attrName>ppt_x</p:attrName>
                                        </p:attrNameLst>
                                      </p:cBhvr>
                                      <p:tavLst>
                                        <p:tav tm="0">
                                          <p:val>
                                            <p:strVal val="#ppt_x"/>
                                          </p:val>
                                        </p:tav>
                                        <p:tav tm="100000">
                                          <p:val>
                                            <p:strVal val="#ppt_x"/>
                                          </p:val>
                                        </p:tav>
                                      </p:tavLst>
                                    </p:anim>
                                    <p:anim calcmode="lin" valueType="num">
                                      <p:cBhvr additive="base">
                                        <p:cTn id="36" dur="1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11014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5C70A074-70E3-45B3-A837-67A81251C45D}"/>
              </a:ext>
            </a:extLst>
          </p:cNvPr>
          <p:cNvGrpSpPr/>
          <p:nvPr userDrawn="1"/>
        </p:nvGrpSpPr>
        <p:grpSpPr>
          <a:xfrm>
            <a:off x="4990567" y="5095718"/>
            <a:ext cx="7605625" cy="1838664"/>
            <a:chOff x="4990567" y="5095718"/>
            <a:chExt cx="7605625" cy="1838664"/>
          </a:xfrm>
        </p:grpSpPr>
        <p:sp>
          <p:nvSpPr>
            <p:cNvPr id="7" name="Hình tự do: Hình 6">
              <a:extLst>
                <a:ext uri="{FF2B5EF4-FFF2-40B4-BE49-F238E27FC236}">
                  <a16:creationId xmlns:a16="http://schemas.microsoft.com/office/drawing/2014/main" id="{97D55330-EC47-4D96-8B56-D9E5282F56B2}"/>
                </a:ext>
              </a:extLst>
            </p:cNvPr>
            <p:cNvSpPr/>
            <p:nvPr/>
          </p:nvSpPr>
          <p:spPr>
            <a:xfrm>
              <a:off x="10080807" y="6638711"/>
              <a:ext cx="2389632" cy="219288"/>
            </a:xfrm>
            <a:custGeom>
              <a:avLst/>
              <a:gdLst>
                <a:gd name="connsiteX0" fmla="*/ 0 w 2389632"/>
                <a:gd name="connsiteY0" fmla="*/ 219289 h 219288"/>
                <a:gd name="connsiteX1" fmla="*/ 2389632 w 2389632"/>
                <a:gd name="connsiteY1" fmla="*/ 219289 h 219288"/>
                <a:gd name="connsiteX2" fmla="*/ 0 w 2389632"/>
                <a:gd name="connsiteY2" fmla="*/ 219289 h 219288"/>
              </a:gdLst>
              <a:ahLst/>
              <a:cxnLst>
                <a:cxn ang="0">
                  <a:pos x="connsiteX0" y="connsiteY0"/>
                </a:cxn>
                <a:cxn ang="0">
                  <a:pos x="connsiteX1" y="connsiteY1"/>
                </a:cxn>
                <a:cxn ang="0">
                  <a:pos x="connsiteX2" y="connsiteY2"/>
                </a:cxn>
              </a:cxnLst>
              <a:rect l="l" t="t" r="r" b="b"/>
              <a:pathLst>
                <a:path w="2389632" h="219288">
                  <a:moveTo>
                    <a:pt x="0" y="219289"/>
                  </a:moveTo>
                  <a:cubicBezTo>
                    <a:pt x="341376" y="54697"/>
                    <a:pt x="1284224" y="-178475"/>
                    <a:pt x="2389632" y="219289"/>
                  </a:cubicBezTo>
                  <a:lnTo>
                    <a:pt x="0" y="219289"/>
                  </a:lnTo>
                  <a:close/>
                </a:path>
              </a:pathLst>
            </a:custGeom>
            <a:solidFill>
              <a:srgbClr val="18A795"/>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 name="Hình tự do: Hình 7">
              <a:extLst>
                <a:ext uri="{FF2B5EF4-FFF2-40B4-BE49-F238E27FC236}">
                  <a16:creationId xmlns:a16="http://schemas.microsoft.com/office/drawing/2014/main" id="{67914DB6-13EC-4951-947C-80F20643FDF9}"/>
                </a:ext>
              </a:extLst>
            </p:cNvPr>
            <p:cNvSpPr/>
            <p:nvPr/>
          </p:nvSpPr>
          <p:spPr>
            <a:xfrm>
              <a:off x="5226090" y="5791652"/>
              <a:ext cx="4982442" cy="1066347"/>
            </a:xfrm>
            <a:custGeom>
              <a:avLst/>
              <a:gdLst>
                <a:gd name="connsiteX0" fmla="*/ 0 w 3511296"/>
                <a:gd name="connsiteY0" fmla="*/ 751491 h 751491"/>
                <a:gd name="connsiteX1" fmla="*/ 2731008 w 3511296"/>
                <a:gd name="connsiteY1" fmla="*/ 38259 h 751491"/>
                <a:gd name="connsiteX2" fmla="*/ 3511296 w 3511296"/>
                <a:gd name="connsiteY2" fmla="*/ 751491 h 751491"/>
                <a:gd name="connsiteX3" fmla="*/ 0 w 3511296"/>
                <a:gd name="connsiteY3" fmla="*/ 751491 h 751491"/>
              </a:gdLst>
              <a:ahLst/>
              <a:cxnLst>
                <a:cxn ang="0">
                  <a:pos x="connsiteX0" y="connsiteY0"/>
                </a:cxn>
                <a:cxn ang="0">
                  <a:pos x="connsiteX1" y="connsiteY1"/>
                </a:cxn>
                <a:cxn ang="0">
                  <a:pos x="connsiteX2" y="connsiteY2"/>
                </a:cxn>
                <a:cxn ang="0">
                  <a:pos x="connsiteX3" y="connsiteY3"/>
                </a:cxn>
              </a:cxnLst>
              <a:rect l="l" t="t" r="r" b="b"/>
              <a:pathLst>
                <a:path w="3511296" h="751491">
                  <a:moveTo>
                    <a:pt x="0" y="751491"/>
                  </a:moveTo>
                  <a:cubicBezTo>
                    <a:pt x="1024128" y="367443"/>
                    <a:pt x="1647058" y="-144712"/>
                    <a:pt x="2731008" y="38259"/>
                  </a:cubicBezTo>
                  <a:cubicBezTo>
                    <a:pt x="3013049" y="85854"/>
                    <a:pt x="3511296" y="312579"/>
                    <a:pt x="3511296" y="751491"/>
                  </a:cubicBezTo>
                  <a:lnTo>
                    <a:pt x="0" y="751491"/>
                  </a:lnTo>
                  <a:close/>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 name="Hình tự do: Hình 8">
              <a:extLst>
                <a:ext uri="{FF2B5EF4-FFF2-40B4-BE49-F238E27FC236}">
                  <a16:creationId xmlns:a16="http://schemas.microsoft.com/office/drawing/2014/main" id="{AA946478-5FFC-466C-982F-35ABD6317ED0}"/>
                </a:ext>
              </a:extLst>
            </p:cNvPr>
            <p:cNvSpPr/>
            <p:nvPr/>
          </p:nvSpPr>
          <p:spPr>
            <a:xfrm>
              <a:off x="11446297" y="5095718"/>
              <a:ext cx="1149895" cy="679197"/>
            </a:xfrm>
            <a:custGeom>
              <a:avLst/>
              <a:gdLst>
                <a:gd name="connsiteX0" fmla="*/ 1119591 w 1149895"/>
                <a:gd name="connsiteY0" fmla="*/ 568989 h 679197"/>
                <a:gd name="connsiteX1" fmla="*/ 67827 w 1149895"/>
                <a:gd name="connsiteY1" fmla="*/ 74939 h 679197"/>
                <a:gd name="connsiteX2" fmla="*/ 436839 w 1149895"/>
                <a:gd name="connsiteY2" fmla="*/ 582705 h 679197"/>
                <a:gd name="connsiteX3" fmla="*/ 1119591 w 1149895"/>
                <a:gd name="connsiteY3" fmla="*/ 568989 h 679197"/>
              </a:gdLst>
              <a:ahLst/>
              <a:cxnLst>
                <a:cxn ang="0">
                  <a:pos x="connsiteX0" y="connsiteY0"/>
                </a:cxn>
                <a:cxn ang="0">
                  <a:pos x="connsiteX1" y="connsiteY1"/>
                </a:cxn>
                <a:cxn ang="0">
                  <a:pos x="connsiteX2" y="connsiteY2"/>
                </a:cxn>
                <a:cxn ang="0">
                  <a:pos x="connsiteX3" y="connsiteY3"/>
                </a:cxn>
              </a:cxnLst>
              <a:rect l="l" t="t" r="r" b="b"/>
              <a:pathLst>
                <a:path w="1149895" h="679197">
                  <a:moveTo>
                    <a:pt x="1119591" y="568989"/>
                  </a:moveTo>
                  <a:cubicBezTo>
                    <a:pt x="1339047" y="171088"/>
                    <a:pt x="302564" y="-151650"/>
                    <a:pt x="67827" y="74939"/>
                  </a:cubicBezTo>
                  <a:cubicBezTo>
                    <a:pt x="-166909" y="301527"/>
                    <a:pt x="269726" y="520846"/>
                    <a:pt x="436839" y="582705"/>
                  </a:cubicBezTo>
                  <a:cubicBezTo>
                    <a:pt x="818529" y="723980"/>
                    <a:pt x="1046113" y="702171"/>
                    <a:pt x="1119591" y="568989"/>
                  </a:cubicBezTo>
                </a:path>
              </a:pathLst>
            </a:custGeom>
            <a:solidFill>
              <a:srgbClr val="18A795"/>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 name="Hình tự do: Hình 9">
              <a:extLst>
                <a:ext uri="{FF2B5EF4-FFF2-40B4-BE49-F238E27FC236}">
                  <a16:creationId xmlns:a16="http://schemas.microsoft.com/office/drawing/2014/main" id="{41D85F01-CD85-4F1A-9C74-85B42B1E97A5}"/>
                </a:ext>
              </a:extLst>
            </p:cNvPr>
            <p:cNvSpPr/>
            <p:nvPr/>
          </p:nvSpPr>
          <p:spPr>
            <a:xfrm>
              <a:off x="7947327" y="6810080"/>
              <a:ext cx="150991" cy="124302"/>
            </a:xfrm>
            <a:custGeom>
              <a:avLst/>
              <a:gdLst>
                <a:gd name="connsiteX0" fmla="*/ 20876 w 150991"/>
                <a:gd name="connsiteY0" fmla="*/ 121300 h 124302"/>
                <a:gd name="connsiteX1" fmla="*/ 147347 w 150991"/>
                <a:gd name="connsiteY1" fmla="*/ 17470 h 124302"/>
                <a:gd name="connsiteX2" fmla="*/ 130116 w 150991"/>
                <a:gd name="connsiteY2" fmla="*/ 2931 h 124302"/>
                <a:gd name="connsiteX3" fmla="*/ 3644 w 150991"/>
                <a:gd name="connsiteY3" fmla="*/ 106761 h 124302"/>
                <a:gd name="connsiteX4" fmla="*/ 20876 w 150991"/>
                <a:gd name="connsiteY4" fmla="*/ 121300 h 12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1" h="124302">
                  <a:moveTo>
                    <a:pt x="20876" y="121300"/>
                  </a:moveTo>
                  <a:cubicBezTo>
                    <a:pt x="62979" y="86735"/>
                    <a:pt x="105244" y="52171"/>
                    <a:pt x="147347" y="17470"/>
                  </a:cubicBezTo>
                  <a:cubicBezTo>
                    <a:pt x="158564" y="8280"/>
                    <a:pt x="141332" y="-6259"/>
                    <a:pt x="130116" y="2931"/>
                  </a:cubicBezTo>
                  <a:cubicBezTo>
                    <a:pt x="88013" y="37495"/>
                    <a:pt x="45747" y="72059"/>
                    <a:pt x="3644" y="106761"/>
                  </a:cubicBezTo>
                  <a:cubicBezTo>
                    <a:pt x="-7572" y="116088"/>
                    <a:pt x="9659" y="130627"/>
                    <a:pt x="20876" y="121300"/>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 name="Hình tự do: Hình 10">
              <a:extLst>
                <a:ext uri="{FF2B5EF4-FFF2-40B4-BE49-F238E27FC236}">
                  <a16:creationId xmlns:a16="http://schemas.microsoft.com/office/drawing/2014/main" id="{272F3A7D-B359-4037-B458-FCA1C7E81ADB}"/>
                </a:ext>
              </a:extLst>
            </p:cNvPr>
            <p:cNvSpPr/>
            <p:nvPr/>
          </p:nvSpPr>
          <p:spPr>
            <a:xfrm>
              <a:off x="8093315" y="6580193"/>
              <a:ext cx="106680" cy="91463"/>
            </a:xfrm>
            <a:custGeom>
              <a:avLst/>
              <a:gdLst>
                <a:gd name="connsiteX0" fmla="*/ 20705 w 106680"/>
                <a:gd name="connsiteY0" fmla="*/ 88388 h 91463"/>
                <a:gd name="connsiteX1" fmla="*/ 103122 w 106680"/>
                <a:gd name="connsiteY1" fmla="*/ 17614 h 91463"/>
                <a:gd name="connsiteX2" fmla="*/ 85891 w 106680"/>
                <a:gd name="connsiteY2" fmla="*/ 3075 h 91463"/>
                <a:gd name="connsiteX3" fmla="*/ 3473 w 106680"/>
                <a:gd name="connsiteY3" fmla="*/ 73849 h 91463"/>
                <a:gd name="connsiteX4" fmla="*/ 20705 w 106680"/>
                <a:gd name="connsiteY4" fmla="*/ 88388 h 9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 h="91463">
                  <a:moveTo>
                    <a:pt x="20705" y="88388"/>
                  </a:moveTo>
                  <a:cubicBezTo>
                    <a:pt x="48177" y="64797"/>
                    <a:pt x="75650" y="41205"/>
                    <a:pt x="103122" y="17614"/>
                  </a:cubicBezTo>
                  <a:cubicBezTo>
                    <a:pt x="114177" y="8150"/>
                    <a:pt x="96945" y="-6389"/>
                    <a:pt x="85891" y="3075"/>
                  </a:cubicBezTo>
                  <a:cubicBezTo>
                    <a:pt x="58418" y="26666"/>
                    <a:pt x="30946" y="50258"/>
                    <a:pt x="3473" y="73849"/>
                  </a:cubicBezTo>
                  <a:cubicBezTo>
                    <a:pt x="-7418" y="83313"/>
                    <a:pt x="9813" y="97852"/>
                    <a:pt x="20705" y="8838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 name="Hình tự do: Hình 11">
              <a:extLst>
                <a:ext uri="{FF2B5EF4-FFF2-40B4-BE49-F238E27FC236}">
                  <a16:creationId xmlns:a16="http://schemas.microsoft.com/office/drawing/2014/main" id="{D0E9A330-9522-488C-BF42-683A166CAE88}"/>
                </a:ext>
              </a:extLst>
            </p:cNvPr>
            <p:cNvSpPr/>
            <p:nvPr/>
          </p:nvSpPr>
          <p:spPr>
            <a:xfrm>
              <a:off x="8337155" y="6744785"/>
              <a:ext cx="106681" cy="91463"/>
            </a:xfrm>
            <a:custGeom>
              <a:avLst/>
              <a:gdLst>
                <a:gd name="connsiteX0" fmla="*/ 20705 w 106681"/>
                <a:gd name="connsiteY0" fmla="*/ 88388 h 91463"/>
                <a:gd name="connsiteX1" fmla="*/ 103123 w 106681"/>
                <a:gd name="connsiteY1" fmla="*/ 17614 h 91463"/>
                <a:gd name="connsiteX2" fmla="*/ 85892 w 106681"/>
                <a:gd name="connsiteY2" fmla="*/ 3075 h 91463"/>
                <a:gd name="connsiteX3" fmla="*/ 3474 w 106681"/>
                <a:gd name="connsiteY3" fmla="*/ 73849 h 91463"/>
                <a:gd name="connsiteX4" fmla="*/ 20705 w 106681"/>
                <a:gd name="connsiteY4" fmla="*/ 88388 h 9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1" h="91463">
                  <a:moveTo>
                    <a:pt x="20705" y="88388"/>
                  </a:moveTo>
                  <a:cubicBezTo>
                    <a:pt x="48178" y="64797"/>
                    <a:pt x="75650" y="41205"/>
                    <a:pt x="103123" y="17614"/>
                  </a:cubicBezTo>
                  <a:cubicBezTo>
                    <a:pt x="114177" y="8150"/>
                    <a:pt x="96946" y="-6389"/>
                    <a:pt x="85892" y="3075"/>
                  </a:cubicBezTo>
                  <a:cubicBezTo>
                    <a:pt x="58419" y="26666"/>
                    <a:pt x="30946" y="50258"/>
                    <a:pt x="3474" y="73849"/>
                  </a:cubicBezTo>
                  <a:cubicBezTo>
                    <a:pt x="-7419" y="83313"/>
                    <a:pt x="9813" y="97852"/>
                    <a:pt x="20705" y="8838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3" name="Hình tự do: Hình 12">
              <a:extLst>
                <a:ext uri="{FF2B5EF4-FFF2-40B4-BE49-F238E27FC236}">
                  <a16:creationId xmlns:a16="http://schemas.microsoft.com/office/drawing/2014/main" id="{4A476EE8-44A9-47FF-828E-1EC268063DA6}"/>
                </a:ext>
              </a:extLst>
            </p:cNvPr>
            <p:cNvSpPr/>
            <p:nvPr/>
          </p:nvSpPr>
          <p:spPr>
            <a:xfrm>
              <a:off x="8448988" y="6459921"/>
              <a:ext cx="86856" cy="73268"/>
            </a:xfrm>
            <a:custGeom>
              <a:avLst/>
              <a:gdLst>
                <a:gd name="connsiteX0" fmla="*/ 20876 w 86856"/>
                <a:gd name="connsiteY0" fmla="*/ 70267 h 73268"/>
                <a:gd name="connsiteX1" fmla="*/ 83298 w 86856"/>
                <a:gd name="connsiteY1" fmla="*/ 17597 h 73268"/>
                <a:gd name="connsiteX2" fmla="*/ 66067 w 86856"/>
                <a:gd name="connsiteY2" fmla="*/ 3058 h 73268"/>
                <a:gd name="connsiteX3" fmla="*/ 3644 w 86856"/>
                <a:gd name="connsiteY3" fmla="*/ 55728 h 73268"/>
                <a:gd name="connsiteX4" fmla="*/ 20876 w 86856"/>
                <a:gd name="connsiteY4" fmla="*/ 70267 h 7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56" h="73268">
                  <a:moveTo>
                    <a:pt x="20876" y="70267"/>
                  </a:moveTo>
                  <a:cubicBezTo>
                    <a:pt x="41683" y="52710"/>
                    <a:pt x="62491" y="35154"/>
                    <a:pt x="83298" y="17597"/>
                  </a:cubicBezTo>
                  <a:cubicBezTo>
                    <a:pt x="94352" y="8270"/>
                    <a:pt x="77121" y="-6406"/>
                    <a:pt x="66067" y="3058"/>
                  </a:cubicBezTo>
                  <a:cubicBezTo>
                    <a:pt x="45260" y="20615"/>
                    <a:pt x="24452" y="38171"/>
                    <a:pt x="3644" y="55728"/>
                  </a:cubicBezTo>
                  <a:cubicBezTo>
                    <a:pt x="-7572" y="65054"/>
                    <a:pt x="9659" y="79593"/>
                    <a:pt x="20876" y="70267"/>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4" name="Hình tự do: Hình 13">
              <a:extLst>
                <a:ext uri="{FF2B5EF4-FFF2-40B4-BE49-F238E27FC236}">
                  <a16:creationId xmlns:a16="http://schemas.microsoft.com/office/drawing/2014/main" id="{8AD756DB-0465-4B18-9936-907ED9892D55}"/>
                </a:ext>
              </a:extLst>
            </p:cNvPr>
            <p:cNvSpPr/>
            <p:nvPr/>
          </p:nvSpPr>
          <p:spPr>
            <a:xfrm>
              <a:off x="4990567" y="6085690"/>
              <a:ext cx="341367" cy="267954"/>
            </a:xfrm>
            <a:custGeom>
              <a:avLst/>
              <a:gdLst>
                <a:gd name="connsiteX0" fmla="*/ 118856 w 341367"/>
                <a:gd name="connsiteY0" fmla="*/ 2019 h 267954"/>
                <a:gd name="connsiteX1" fmla="*/ 295234 w 341367"/>
                <a:gd name="connsiteY1" fmla="*/ 236425 h 267954"/>
                <a:gd name="connsiteX2" fmla="*/ 118856 w 341367"/>
                <a:gd name="connsiteY2" fmla="*/ 2019 h 267954"/>
              </a:gdLst>
              <a:ahLst/>
              <a:cxnLst>
                <a:cxn ang="0">
                  <a:pos x="connsiteX0" y="connsiteY0"/>
                </a:cxn>
                <a:cxn ang="0">
                  <a:pos x="connsiteX1" y="connsiteY1"/>
                </a:cxn>
                <a:cxn ang="0">
                  <a:pos x="connsiteX2" y="connsiteY2"/>
                </a:cxn>
              </a:cxnLst>
              <a:rect l="l" t="t" r="r" b="b"/>
              <a:pathLst>
                <a:path w="341367" h="267954">
                  <a:moveTo>
                    <a:pt x="118856" y="2019"/>
                  </a:moveTo>
                  <a:cubicBezTo>
                    <a:pt x="-50531" y="18478"/>
                    <a:pt x="-76866" y="373860"/>
                    <a:pt x="295234" y="236425"/>
                  </a:cubicBezTo>
                  <a:cubicBezTo>
                    <a:pt x="365785" y="210365"/>
                    <a:pt x="387893" y="-24042"/>
                    <a:pt x="118856" y="2019"/>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15" name="Nhóm 14">
            <a:extLst>
              <a:ext uri="{FF2B5EF4-FFF2-40B4-BE49-F238E27FC236}">
                <a16:creationId xmlns:a16="http://schemas.microsoft.com/office/drawing/2014/main" id="{5B4EA214-2302-4619-B731-E4DB22D7ED7F}"/>
              </a:ext>
            </a:extLst>
          </p:cNvPr>
          <p:cNvGrpSpPr/>
          <p:nvPr userDrawn="1"/>
        </p:nvGrpSpPr>
        <p:grpSpPr>
          <a:xfrm>
            <a:off x="3409541" y="-432626"/>
            <a:ext cx="9394550" cy="4906357"/>
            <a:chOff x="3409541" y="-432626"/>
            <a:chExt cx="9394550" cy="4906357"/>
          </a:xfrm>
        </p:grpSpPr>
        <p:sp>
          <p:nvSpPr>
            <p:cNvPr id="16" name="Hình tự do: Hình 15">
              <a:extLst>
                <a:ext uri="{FF2B5EF4-FFF2-40B4-BE49-F238E27FC236}">
                  <a16:creationId xmlns:a16="http://schemas.microsoft.com/office/drawing/2014/main" id="{C1A592D8-591E-4B63-B963-E3AE926165AB}"/>
                </a:ext>
              </a:extLst>
            </p:cNvPr>
            <p:cNvSpPr/>
            <p:nvPr/>
          </p:nvSpPr>
          <p:spPr>
            <a:xfrm>
              <a:off x="7006336" y="0"/>
              <a:ext cx="5185664" cy="4430268"/>
            </a:xfrm>
            <a:custGeom>
              <a:avLst/>
              <a:gdLst>
                <a:gd name="connsiteX0" fmla="*/ 0 w 5185664"/>
                <a:gd name="connsiteY0" fmla="*/ 0 h 4430268"/>
                <a:gd name="connsiteX1" fmla="*/ 2926080 w 5185664"/>
                <a:gd name="connsiteY1" fmla="*/ 576072 h 4430268"/>
                <a:gd name="connsiteX2" fmla="*/ 5039360 w 5185664"/>
                <a:gd name="connsiteY2" fmla="*/ 2071116 h 4430268"/>
                <a:gd name="connsiteX3" fmla="*/ 5185664 w 5185664"/>
                <a:gd name="connsiteY3" fmla="*/ 4430268 h 4430268"/>
                <a:gd name="connsiteX4" fmla="*/ 5185664 w 5185664"/>
                <a:gd name="connsiteY4" fmla="*/ 0 h 4430268"/>
                <a:gd name="connsiteX5" fmla="*/ 0 w 5185664"/>
                <a:gd name="connsiteY5" fmla="*/ 0 h 443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5664" h="4430268">
                  <a:moveTo>
                    <a:pt x="0" y="0"/>
                  </a:moveTo>
                  <a:cubicBezTo>
                    <a:pt x="308864" y="589788"/>
                    <a:pt x="1579108" y="876315"/>
                    <a:pt x="2926080" y="576072"/>
                  </a:cubicBezTo>
                  <a:cubicBezTo>
                    <a:pt x="4649216" y="192024"/>
                    <a:pt x="4925568" y="1179576"/>
                    <a:pt x="5039360" y="2071116"/>
                  </a:cubicBezTo>
                  <a:cubicBezTo>
                    <a:pt x="5150064" y="2937967"/>
                    <a:pt x="4242816" y="3909060"/>
                    <a:pt x="5185664" y="4430268"/>
                  </a:cubicBezTo>
                  <a:lnTo>
                    <a:pt x="5185664" y="0"/>
                  </a:lnTo>
                  <a:lnTo>
                    <a:pt x="0" y="0"/>
                  </a:lnTo>
                  <a:close/>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7" name="Hình tự do: Hình 16">
              <a:extLst>
                <a:ext uri="{FF2B5EF4-FFF2-40B4-BE49-F238E27FC236}">
                  <a16:creationId xmlns:a16="http://schemas.microsoft.com/office/drawing/2014/main" id="{02401051-F05E-4DD3-8143-8B53DCB1B202}"/>
                </a:ext>
              </a:extLst>
            </p:cNvPr>
            <p:cNvSpPr/>
            <p:nvPr/>
          </p:nvSpPr>
          <p:spPr>
            <a:xfrm>
              <a:off x="11460334" y="2111918"/>
              <a:ext cx="1010105" cy="2361813"/>
            </a:xfrm>
            <a:custGeom>
              <a:avLst/>
              <a:gdLst>
                <a:gd name="connsiteX0" fmla="*/ 837005 w 1010105"/>
                <a:gd name="connsiteY0" fmla="*/ 2275282 h 2361813"/>
                <a:gd name="connsiteX1" fmla="*/ 335833 w 1010105"/>
                <a:gd name="connsiteY1" fmla="*/ 2283237 h 2361813"/>
                <a:gd name="connsiteX2" fmla="*/ 45175 w 1010105"/>
                <a:gd name="connsiteY2" fmla="*/ 1912494 h 2361813"/>
                <a:gd name="connsiteX3" fmla="*/ 246749 w 1010105"/>
                <a:gd name="connsiteY3" fmla="*/ 951413 h 2361813"/>
                <a:gd name="connsiteX4" fmla="*/ 472383 w 1010105"/>
                <a:gd name="connsiteY4" fmla="*/ 499060 h 2361813"/>
                <a:gd name="connsiteX5" fmla="*/ 598367 w 1010105"/>
                <a:gd name="connsiteY5" fmla="*/ 290028 h 2361813"/>
                <a:gd name="connsiteX6" fmla="*/ 743208 w 1010105"/>
                <a:gd name="connsiteY6" fmla="*/ 75509 h 2361813"/>
                <a:gd name="connsiteX7" fmla="*/ 851635 w 1010105"/>
                <a:gd name="connsiteY7" fmla="*/ 52741 h 2361813"/>
                <a:gd name="connsiteX8" fmla="*/ 870005 w 1010105"/>
                <a:gd name="connsiteY8" fmla="*/ 99101 h 2361813"/>
                <a:gd name="connsiteX9" fmla="*/ 896014 w 1010105"/>
                <a:gd name="connsiteY9" fmla="*/ 229952 h 2361813"/>
                <a:gd name="connsiteX10" fmla="*/ 941206 w 1010105"/>
                <a:gd name="connsiteY10" fmla="*/ 516479 h 2361813"/>
                <a:gd name="connsiteX11" fmla="*/ 982496 w 1010105"/>
                <a:gd name="connsiteY11" fmla="*/ 1019170 h 2361813"/>
                <a:gd name="connsiteX12" fmla="*/ 896014 w 1010105"/>
                <a:gd name="connsiteY12" fmla="*/ 2179818 h 2361813"/>
                <a:gd name="connsiteX13" fmla="*/ 919585 w 1010105"/>
                <a:gd name="connsiteY13" fmla="*/ 2185305 h 2361813"/>
                <a:gd name="connsiteX14" fmla="*/ 1005417 w 1010105"/>
                <a:gd name="connsiteY14" fmla="*/ 979531 h 2361813"/>
                <a:gd name="connsiteX15" fmla="*/ 942831 w 1010105"/>
                <a:gd name="connsiteY15" fmla="*/ 358608 h 2361813"/>
                <a:gd name="connsiteX16" fmla="*/ 893738 w 1010105"/>
                <a:gd name="connsiteY16" fmla="*/ 93752 h 2361813"/>
                <a:gd name="connsiteX17" fmla="*/ 809207 w 1010105"/>
                <a:gd name="connsiteY17" fmla="*/ 71 h 2361813"/>
                <a:gd name="connsiteX18" fmla="*/ 692327 w 1010105"/>
                <a:gd name="connsiteY18" fmla="*/ 107742 h 2361813"/>
                <a:gd name="connsiteX19" fmla="*/ 523101 w 1010105"/>
                <a:gd name="connsiteY19" fmla="*/ 367249 h 2361813"/>
                <a:gd name="connsiteX20" fmla="*/ 259429 w 1010105"/>
                <a:gd name="connsiteY20" fmla="*/ 865277 h 2361813"/>
                <a:gd name="connsiteX21" fmla="*/ 52490 w 1010105"/>
                <a:gd name="connsiteY21" fmla="*/ 1412545 h 2361813"/>
                <a:gd name="connsiteX22" fmla="*/ 24530 w 1010105"/>
                <a:gd name="connsiteY22" fmla="*/ 1928404 h 2361813"/>
                <a:gd name="connsiteX23" fmla="*/ 344611 w 1010105"/>
                <a:gd name="connsiteY23" fmla="*/ 2310943 h 2361813"/>
                <a:gd name="connsiteX24" fmla="*/ 849359 w 1010105"/>
                <a:gd name="connsiteY24" fmla="*/ 2293250 h 2361813"/>
                <a:gd name="connsiteX25" fmla="*/ 837005 w 1010105"/>
                <a:gd name="connsiteY25" fmla="*/ 2275282 h 236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0105" h="2361813">
                  <a:moveTo>
                    <a:pt x="837005" y="2275282"/>
                  </a:moveTo>
                  <a:cubicBezTo>
                    <a:pt x="688587" y="2363887"/>
                    <a:pt x="490752" y="2359361"/>
                    <a:pt x="335833" y="2283237"/>
                  </a:cubicBezTo>
                  <a:cubicBezTo>
                    <a:pt x="177498" y="2205467"/>
                    <a:pt x="83214" y="2059803"/>
                    <a:pt x="45175" y="1912494"/>
                  </a:cubicBezTo>
                  <a:cubicBezTo>
                    <a:pt x="-37080" y="1595105"/>
                    <a:pt x="119140" y="1246582"/>
                    <a:pt x="246749" y="951413"/>
                  </a:cubicBezTo>
                  <a:cubicBezTo>
                    <a:pt x="313237" y="797657"/>
                    <a:pt x="388502" y="646644"/>
                    <a:pt x="472383" y="499060"/>
                  </a:cubicBezTo>
                  <a:cubicBezTo>
                    <a:pt x="512373" y="428559"/>
                    <a:pt x="554475" y="358882"/>
                    <a:pt x="598367" y="290028"/>
                  </a:cubicBezTo>
                  <a:cubicBezTo>
                    <a:pt x="640957" y="223231"/>
                    <a:pt x="682735" y="131882"/>
                    <a:pt x="743208" y="75509"/>
                  </a:cubicBezTo>
                  <a:cubicBezTo>
                    <a:pt x="765641" y="54524"/>
                    <a:pt x="778158" y="-21051"/>
                    <a:pt x="851635" y="52741"/>
                  </a:cubicBezTo>
                  <a:cubicBezTo>
                    <a:pt x="863339" y="64400"/>
                    <a:pt x="865615" y="84151"/>
                    <a:pt x="870005" y="99101"/>
                  </a:cubicBezTo>
                  <a:cubicBezTo>
                    <a:pt x="882847" y="141209"/>
                    <a:pt x="888049" y="187021"/>
                    <a:pt x="896014" y="229952"/>
                  </a:cubicBezTo>
                  <a:cubicBezTo>
                    <a:pt x="913733" y="325141"/>
                    <a:pt x="928689" y="420741"/>
                    <a:pt x="941206" y="516479"/>
                  </a:cubicBezTo>
                  <a:cubicBezTo>
                    <a:pt x="962826" y="683540"/>
                    <a:pt x="976644" y="851286"/>
                    <a:pt x="982496" y="1019170"/>
                  </a:cubicBezTo>
                  <a:cubicBezTo>
                    <a:pt x="995989" y="1407470"/>
                    <a:pt x="966403" y="1796045"/>
                    <a:pt x="896014" y="2179818"/>
                  </a:cubicBezTo>
                  <a:cubicBezTo>
                    <a:pt x="893576" y="2192711"/>
                    <a:pt x="917146" y="2198335"/>
                    <a:pt x="919585" y="2185305"/>
                  </a:cubicBezTo>
                  <a:cubicBezTo>
                    <a:pt x="992737" y="1786581"/>
                    <a:pt x="1022486" y="1382781"/>
                    <a:pt x="1005417" y="979531"/>
                  </a:cubicBezTo>
                  <a:cubicBezTo>
                    <a:pt x="996639" y="771871"/>
                    <a:pt x="975669" y="564622"/>
                    <a:pt x="942831" y="358608"/>
                  </a:cubicBezTo>
                  <a:cubicBezTo>
                    <a:pt x="928851" y="270962"/>
                    <a:pt x="917960" y="180026"/>
                    <a:pt x="893738" y="93752"/>
                  </a:cubicBezTo>
                  <a:cubicBezTo>
                    <a:pt x="883497" y="57816"/>
                    <a:pt x="862527" y="2540"/>
                    <a:pt x="809207" y="71"/>
                  </a:cubicBezTo>
                  <a:cubicBezTo>
                    <a:pt x="749060" y="-2672"/>
                    <a:pt x="715735" y="74275"/>
                    <a:pt x="692327" y="107742"/>
                  </a:cubicBezTo>
                  <a:cubicBezTo>
                    <a:pt x="632992" y="192781"/>
                    <a:pt x="576421" y="279329"/>
                    <a:pt x="523101" y="367249"/>
                  </a:cubicBezTo>
                  <a:cubicBezTo>
                    <a:pt x="424753" y="529098"/>
                    <a:pt x="336645" y="695473"/>
                    <a:pt x="259429" y="865277"/>
                  </a:cubicBezTo>
                  <a:cubicBezTo>
                    <a:pt x="178149" y="1043722"/>
                    <a:pt x="105647" y="1226556"/>
                    <a:pt x="52490" y="1412545"/>
                  </a:cubicBezTo>
                  <a:cubicBezTo>
                    <a:pt x="4535" y="1580566"/>
                    <a:pt x="-22613" y="1757914"/>
                    <a:pt x="24530" y="1928404"/>
                  </a:cubicBezTo>
                  <a:cubicBezTo>
                    <a:pt x="67283" y="2083257"/>
                    <a:pt x="172947" y="2235780"/>
                    <a:pt x="344611" y="2310943"/>
                  </a:cubicBezTo>
                  <a:cubicBezTo>
                    <a:pt x="504245" y="2380758"/>
                    <a:pt x="700292" y="2382267"/>
                    <a:pt x="849359" y="2293250"/>
                  </a:cubicBezTo>
                  <a:cubicBezTo>
                    <a:pt x="861877" y="2285432"/>
                    <a:pt x="849847" y="2267601"/>
                    <a:pt x="837005" y="2275282"/>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8" name="Hình tự do: Hình 17">
              <a:extLst>
                <a:ext uri="{FF2B5EF4-FFF2-40B4-BE49-F238E27FC236}">
                  <a16:creationId xmlns:a16="http://schemas.microsoft.com/office/drawing/2014/main" id="{F23AAB44-B00E-4FF4-8BA6-D162B09269FC}"/>
                </a:ext>
              </a:extLst>
            </p:cNvPr>
            <p:cNvSpPr/>
            <p:nvPr/>
          </p:nvSpPr>
          <p:spPr>
            <a:xfrm>
              <a:off x="11123450" y="-432626"/>
              <a:ext cx="1680641" cy="1162596"/>
            </a:xfrm>
            <a:custGeom>
              <a:avLst/>
              <a:gdLst>
                <a:gd name="connsiteX0" fmla="*/ 1662056 w 1680641"/>
                <a:gd name="connsiteY0" fmla="*/ 903085 h 1162596"/>
                <a:gd name="connsiteX1" fmla="*/ 960122 w 1680641"/>
                <a:gd name="connsiteY1" fmla="*/ 1091955 h 1162596"/>
                <a:gd name="connsiteX2" fmla="*/ 224375 w 1680641"/>
                <a:gd name="connsiteY2" fmla="*/ 1087703 h 1162596"/>
                <a:gd name="connsiteX3" fmla="*/ 23126 w 1680641"/>
                <a:gd name="connsiteY3" fmla="*/ 873322 h 1162596"/>
                <a:gd name="connsiteX4" fmla="*/ 163090 w 1680641"/>
                <a:gd name="connsiteY4" fmla="*/ 563614 h 1162596"/>
                <a:gd name="connsiteX5" fmla="*/ 585096 w 1680641"/>
                <a:gd name="connsiteY5" fmla="*/ 15111 h 1162596"/>
                <a:gd name="connsiteX6" fmla="*/ 563963 w 1680641"/>
                <a:gd name="connsiteY6" fmla="*/ 4687 h 1162596"/>
                <a:gd name="connsiteX7" fmla="*/ 58077 w 1680641"/>
                <a:gd name="connsiteY7" fmla="*/ 663055 h 1162596"/>
                <a:gd name="connsiteX8" fmla="*/ 171218 w 1680641"/>
                <a:gd name="connsiteY8" fmla="*/ 1083999 h 1162596"/>
                <a:gd name="connsiteX9" fmla="*/ 879005 w 1680641"/>
                <a:gd name="connsiteY9" fmla="*/ 1125559 h 1162596"/>
                <a:gd name="connsiteX10" fmla="*/ 1674573 w 1680641"/>
                <a:gd name="connsiteY10" fmla="*/ 920779 h 1162596"/>
                <a:gd name="connsiteX11" fmla="*/ 1662056 w 1680641"/>
                <a:gd name="connsiteY11" fmla="*/ 903085 h 116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641" h="1162596">
                  <a:moveTo>
                    <a:pt x="1662056" y="903085"/>
                  </a:moveTo>
                  <a:cubicBezTo>
                    <a:pt x="1440161" y="995257"/>
                    <a:pt x="1202336" y="1052178"/>
                    <a:pt x="960122" y="1091955"/>
                  </a:cubicBezTo>
                  <a:cubicBezTo>
                    <a:pt x="729774" y="1129948"/>
                    <a:pt x="443343" y="1188378"/>
                    <a:pt x="224375" y="1087703"/>
                  </a:cubicBezTo>
                  <a:cubicBezTo>
                    <a:pt x="128302" y="1043537"/>
                    <a:pt x="45071" y="965630"/>
                    <a:pt x="23126" y="873322"/>
                  </a:cubicBezTo>
                  <a:cubicBezTo>
                    <a:pt x="-4835" y="755638"/>
                    <a:pt x="91888" y="656197"/>
                    <a:pt x="163090" y="563614"/>
                  </a:cubicBezTo>
                  <a:lnTo>
                    <a:pt x="585096" y="15111"/>
                  </a:lnTo>
                  <a:cubicBezTo>
                    <a:pt x="593711" y="4002"/>
                    <a:pt x="572578" y="-6285"/>
                    <a:pt x="563963" y="4687"/>
                  </a:cubicBezTo>
                  <a:cubicBezTo>
                    <a:pt x="395550" y="223458"/>
                    <a:pt x="215922" y="438662"/>
                    <a:pt x="58077" y="663055"/>
                  </a:cubicBezTo>
                  <a:cubicBezTo>
                    <a:pt x="-50026" y="816949"/>
                    <a:pt x="-4347" y="981267"/>
                    <a:pt x="171218" y="1083999"/>
                  </a:cubicBezTo>
                  <a:cubicBezTo>
                    <a:pt x="375881" y="1204014"/>
                    <a:pt x="650770" y="1159712"/>
                    <a:pt x="879005" y="1125559"/>
                  </a:cubicBezTo>
                  <a:cubicBezTo>
                    <a:pt x="1153405" y="1084548"/>
                    <a:pt x="1423581" y="1025021"/>
                    <a:pt x="1674573" y="920779"/>
                  </a:cubicBezTo>
                  <a:cubicBezTo>
                    <a:pt x="1688391" y="914881"/>
                    <a:pt x="1676199" y="897187"/>
                    <a:pt x="1662056" y="903085"/>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9" name="Hình tự do: Hình 18">
              <a:extLst>
                <a:ext uri="{FF2B5EF4-FFF2-40B4-BE49-F238E27FC236}">
                  <a16:creationId xmlns:a16="http://schemas.microsoft.com/office/drawing/2014/main" id="{F59D6F18-0201-4CB3-B666-525B7ED65762}"/>
                </a:ext>
              </a:extLst>
            </p:cNvPr>
            <p:cNvSpPr/>
            <p:nvPr/>
          </p:nvSpPr>
          <p:spPr>
            <a:xfrm>
              <a:off x="10190148" y="683360"/>
              <a:ext cx="193469" cy="138884"/>
            </a:xfrm>
            <a:custGeom>
              <a:avLst/>
              <a:gdLst>
                <a:gd name="connsiteX0" fmla="*/ 34875 w 193469"/>
                <a:gd name="connsiteY0" fmla="*/ 16155 h 138884"/>
                <a:gd name="connsiteX1" fmla="*/ 164923 w 193469"/>
                <a:gd name="connsiteY1" fmla="*/ 112167 h 138884"/>
                <a:gd name="connsiteX2" fmla="*/ 34875 w 193469"/>
                <a:gd name="connsiteY2" fmla="*/ 16155 h 138884"/>
              </a:gdLst>
              <a:ahLst/>
              <a:cxnLst>
                <a:cxn ang="0">
                  <a:pos x="connsiteX0" y="connsiteY0"/>
                </a:cxn>
                <a:cxn ang="0">
                  <a:pos x="connsiteX1" y="connsiteY1"/>
                </a:cxn>
                <a:cxn ang="0">
                  <a:pos x="connsiteX2" y="connsiteY2"/>
                </a:cxn>
              </a:cxnLst>
              <a:rect l="l" t="t" r="r" b="b"/>
              <a:pathLst>
                <a:path w="193469" h="138884">
                  <a:moveTo>
                    <a:pt x="34875" y="16155"/>
                  </a:moveTo>
                  <a:cubicBezTo>
                    <a:pt x="-51769" y="64847"/>
                    <a:pt x="34875" y="194463"/>
                    <a:pt x="164923" y="112167"/>
                  </a:cubicBezTo>
                  <a:cubicBezTo>
                    <a:pt x="248154" y="59498"/>
                    <a:pt x="132411" y="-38709"/>
                    <a:pt x="34875" y="16155"/>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0" name="Hình tự do: Hình 19">
              <a:extLst>
                <a:ext uri="{FF2B5EF4-FFF2-40B4-BE49-F238E27FC236}">
                  <a16:creationId xmlns:a16="http://schemas.microsoft.com/office/drawing/2014/main" id="{09576A38-71D0-4525-A69B-BF5BDF563233}"/>
                </a:ext>
              </a:extLst>
            </p:cNvPr>
            <p:cNvSpPr/>
            <p:nvPr/>
          </p:nvSpPr>
          <p:spPr>
            <a:xfrm>
              <a:off x="8761412" y="-240826"/>
              <a:ext cx="850617" cy="492394"/>
            </a:xfrm>
            <a:custGeom>
              <a:avLst/>
              <a:gdLst>
                <a:gd name="connsiteX0" fmla="*/ 81851 w 850617"/>
                <a:gd name="connsiteY0" fmla="*/ 7655 h 492394"/>
                <a:gd name="connsiteX1" fmla="*/ 732091 w 850617"/>
                <a:gd name="connsiteY1" fmla="*/ 473999 h 492394"/>
                <a:gd name="connsiteX2" fmla="*/ 81851 w 850617"/>
                <a:gd name="connsiteY2" fmla="*/ 7655 h 492394"/>
              </a:gdLst>
              <a:ahLst/>
              <a:cxnLst>
                <a:cxn ang="0">
                  <a:pos x="connsiteX0" y="connsiteY0"/>
                </a:cxn>
                <a:cxn ang="0">
                  <a:pos x="connsiteX1" y="connsiteY1"/>
                </a:cxn>
                <a:cxn ang="0">
                  <a:pos x="connsiteX2" y="connsiteY2"/>
                </a:cxn>
              </a:cxnLst>
              <a:rect l="l" t="t" r="r" b="b"/>
              <a:pathLst>
                <a:path w="850617" h="492394">
                  <a:moveTo>
                    <a:pt x="81851" y="7655"/>
                  </a:moveTo>
                  <a:cubicBezTo>
                    <a:pt x="-209781" y="61147"/>
                    <a:pt x="341947" y="597443"/>
                    <a:pt x="732091" y="473999"/>
                  </a:cubicBezTo>
                  <a:cubicBezTo>
                    <a:pt x="1122235" y="350555"/>
                    <a:pt x="455739" y="-60925"/>
                    <a:pt x="81851" y="7655"/>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1" name="Hình tự do: Hình 20">
              <a:extLst>
                <a:ext uri="{FF2B5EF4-FFF2-40B4-BE49-F238E27FC236}">
                  <a16:creationId xmlns:a16="http://schemas.microsoft.com/office/drawing/2014/main" id="{6567494A-C28E-42FA-9002-0EB9B86A9622}"/>
                </a:ext>
              </a:extLst>
            </p:cNvPr>
            <p:cNvSpPr/>
            <p:nvPr/>
          </p:nvSpPr>
          <p:spPr>
            <a:xfrm>
              <a:off x="3835303" y="-261563"/>
              <a:ext cx="2437055" cy="490925"/>
            </a:xfrm>
            <a:custGeom>
              <a:avLst/>
              <a:gdLst>
                <a:gd name="connsiteX0" fmla="*/ 1112 w 2437055"/>
                <a:gd name="connsiteY0" fmla="*/ 138119 h 490925"/>
                <a:gd name="connsiteX1" fmla="*/ 2407000 w 2437055"/>
                <a:gd name="connsiteY1" fmla="*/ 151835 h 490925"/>
                <a:gd name="connsiteX2" fmla="*/ 1112 w 2437055"/>
                <a:gd name="connsiteY2" fmla="*/ 138119 h 490925"/>
              </a:gdLst>
              <a:ahLst/>
              <a:cxnLst>
                <a:cxn ang="0">
                  <a:pos x="connsiteX0" y="connsiteY0"/>
                </a:cxn>
                <a:cxn ang="0">
                  <a:pos x="connsiteX1" y="connsiteY1"/>
                </a:cxn>
                <a:cxn ang="0">
                  <a:pos x="connsiteX2" y="connsiteY2"/>
                </a:cxn>
              </a:cxnLst>
              <a:rect l="l" t="t" r="r" b="b"/>
              <a:pathLst>
                <a:path w="2437055" h="490925">
                  <a:moveTo>
                    <a:pt x="1112" y="138119"/>
                  </a:moveTo>
                  <a:cubicBezTo>
                    <a:pt x="-52370" y="499673"/>
                    <a:pt x="1838040" y="700475"/>
                    <a:pt x="2407000" y="151835"/>
                  </a:cubicBezTo>
                  <a:cubicBezTo>
                    <a:pt x="2752765" y="-181601"/>
                    <a:pt x="1112" y="138119"/>
                    <a:pt x="1112" y="138119"/>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2" name="Hình tự do: Hình 21">
              <a:extLst>
                <a:ext uri="{FF2B5EF4-FFF2-40B4-BE49-F238E27FC236}">
                  <a16:creationId xmlns:a16="http://schemas.microsoft.com/office/drawing/2014/main" id="{1BF4A6DC-426D-4C3D-ACD2-DC169AED3DBC}"/>
                </a:ext>
              </a:extLst>
            </p:cNvPr>
            <p:cNvSpPr/>
            <p:nvPr/>
          </p:nvSpPr>
          <p:spPr>
            <a:xfrm>
              <a:off x="5192326" y="528260"/>
              <a:ext cx="78033" cy="37604"/>
            </a:xfrm>
            <a:custGeom>
              <a:avLst/>
              <a:gdLst>
                <a:gd name="connsiteX0" fmla="*/ 8293 w 78033"/>
                <a:gd name="connsiteY0" fmla="*/ 20517 h 37604"/>
                <a:gd name="connsiteX1" fmla="*/ 63238 w 78033"/>
                <a:gd name="connsiteY1" fmla="*/ 36976 h 37604"/>
                <a:gd name="connsiteX2" fmla="*/ 69741 w 78033"/>
                <a:gd name="connsiteY2" fmla="*/ 17088 h 37604"/>
                <a:gd name="connsiteX3" fmla="*/ 14795 w 78033"/>
                <a:gd name="connsiteY3" fmla="*/ 628 h 37604"/>
                <a:gd name="connsiteX4" fmla="*/ 8293 w 78033"/>
                <a:gd name="connsiteY4" fmla="*/ 20517 h 3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3" h="37604">
                  <a:moveTo>
                    <a:pt x="8293" y="20517"/>
                  </a:moveTo>
                  <a:cubicBezTo>
                    <a:pt x="26662" y="26003"/>
                    <a:pt x="44869" y="31489"/>
                    <a:pt x="63238" y="36976"/>
                  </a:cubicBezTo>
                  <a:cubicBezTo>
                    <a:pt x="78031" y="41365"/>
                    <a:pt x="84371" y="21477"/>
                    <a:pt x="69741" y="17088"/>
                  </a:cubicBezTo>
                  <a:cubicBezTo>
                    <a:pt x="51371" y="11601"/>
                    <a:pt x="33165" y="6115"/>
                    <a:pt x="14795" y="628"/>
                  </a:cubicBezTo>
                  <a:cubicBezTo>
                    <a:pt x="2" y="-3761"/>
                    <a:pt x="-6338" y="16127"/>
                    <a:pt x="8293" y="20517"/>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3" name="Hình tự do: Hình 22">
              <a:extLst>
                <a:ext uri="{FF2B5EF4-FFF2-40B4-BE49-F238E27FC236}">
                  <a16:creationId xmlns:a16="http://schemas.microsoft.com/office/drawing/2014/main" id="{35D46F07-B200-44BB-870D-D184310720B5}"/>
                </a:ext>
              </a:extLst>
            </p:cNvPr>
            <p:cNvSpPr/>
            <p:nvPr/>
          </p:nvSpPr>
          <p:spPr>
            <a:xfrm>
              <a:off x="6590247" y="301962"/>
              <a:ext cx="97731" cy="36202"/>
            </a:xfrm>
            <a:custGeom>
              <a:avLst/>
              <a:gdLst>
                <a:gd name="connsiteX0" fmla="*/ 8713 w 97731"/>
                <a:gd name="connsiteY0" fmla="*/ 20226 h 36202"/>
                <a:gd name="connsiteX1" fmla="*/ 82516 w 97731"/>
                <a:gd name="connsiteY1" fmla="*/ 35862 h 36202"/>
                <a:gd name="connsiteX2" fmla="*/ 89018 w 97731"/>
                <a:gd name="connsiteY2" fmla="*/ 15974 h 36202"/>
                <a:gd name="connsiteX3" fmla="*/ 15216 w 97731"/>
                <a:gd name="connsiteY3" fmla="*/ 338 h 36202"/>
                <a:gd name="connsiteX4" fmla="*/ 8713 w 97731"/>
                <a:gd name="connsiteY4" fmla="*/ 20226 h 36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31" h="36202">
                  <a:moveTo>
                    <a:pt x="8713" y="20226"/>
                  </a:moveTo>
                  <a:cubicBezTo>
                    <a:pt x="33260" y="25438"/>
                    <a:pt x="57806" y="30650"/>
                    <a:pt x="82516" y="35862"/>
                  </a:cubicBezTo>
                  <a:cubicBezTo>
                    <a:pt x="97797" y="39017"/>
                    <a:pt x="104299" y="19266"/>
                    <a:pt x="89018" y="15974"/>
                  </a:cubicBezTo>
                  <a:cubicBezTo>
                    <a:pt x="64471" y="10762"/>
                    <a:pt x="39925" y="5550"/>
                    <a:pt x="15216" y="338"/>
                  </a:cubicBezTo>
                  <a:cubicBezTo>
                    <a:pt x="-65" y="-2817"/>
                    <a:pt x="-6567" y="17071"/>
                    <a:pt x="8713" y="20226"/>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4" name="Hình tự do: Hình 23">
              <a:extLst>
                <a:ext uri="{FF2B5EF4-FFF2-40B4-BE49-F238E27FC236}">
                  <a16:creationId xmlns:a16="http://schemas.microsoft.com/office/drawing/2014/main" id="{047959AA-D1F3-43BB-8CD5-C79F998B3D35}"/>
                </a:ext>
              </a:extLst>
            </p:cNvPr>
            <p:cNvSpPr/>
            <p:nvPr/>
          </p:nvSpPr>
          <p:spPr>
            <a:xfrm>
              <a:off x="7645469" y="811728"/>
              <a:ext cx="116054" cy="36728"/>
            </a:xfrm>
            <a:custGeom>
              <a:avLst/>
              <a:gdLst>
                <a:gd name="connsiteX0" fmla="*/ 8830 w 116054"/>
                <a:gd name="connsiteY0" fmla="*/ 20147 h 36728"/>
                <a:gd name="connsiteX1" fmla="*/ 100839 w 116054"/>
                <a:gd name="connsiteY1" fmla="*/ 36469 h 36728"/>
                <a:gd name="connsiteX2" fmla="*/ 107342 w 116054"/>
                <a:gd name="connsiteY2" fmla="*/ 16581 h 36728"/>
                <a:gd name="connsiteX3" fmla="*/ 15333 w 116054"/>
                <a:gd name="connsiteY3" fmla="*/ 259 h 36728"/>
                <a:gd name="connsiteX4" fmla="*/ 8830 w 116054"/>
                <a:gd name="connsiteY4" fmla="*/ 20147 h 3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54" h="36728">
                  <a:moveTo>
                    <a:pt x="8830" y="20147"/>
                  </a:moveTo>
                  <a:lnTo>
                    <a:pt x="100839" y="36469"/>
                  </a:lnTo>
                  <a:cubicBezTo>
                    <a:pt x="116120" y="39212"/>
                    <a:pt x="122622" y="19324"/>
                    <a:pt x="107342" y="16581"/>
                  </a:cubicBezTo>
                  <a:lnTo>
                    <a:pt x="15333" y="259"/>
                  </a:lnTo>
                  <a:cubicBezTo>
                    <a:pt x="-111" y="-2484"/>
                    <a:pt x="-6613" y="17404"/>
                    <a:pt x="8830" y="20147"/>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5" name="Hình tự do: Hình 24">
              <a:extLst>
                <a:ext uri="{FF2B5EF4-FFF2-40B4-BE49-F238E27FC236}">
                  <a16:creationId xmlns:a16="http://schemas.microsoft.com/office/drawing/2014/main" id="{1A188CD2-0223-4788-A20D-FFB3D2F8FFD1}"/>
                </a:ext>
              </a:extLst>
            </p:cNvPr>
            <p:cNvSpPr/>
            <p:nvPr/>
          </p:nvSpPr>
          <p:spPr>
            <a:xfrm>
              <a:off x="3621615" y="416301"/>
              <a:ext cx="110590" cy="88222"/>
            </a:xfrm>
            <a:custGeom>
              <a:avLst/>
              <a:gdLst>
                <a:gd name="connsiteX0" fmla="*/ 106860 w 110590"/>
                <a:gd name="connsiteY0" fmla="*/ 70753 h 88222"/>
                <a:gd name="connsiteX1" fmla="*/ 21029 w 110590"/>
                <a:gd name="connsiteY1" fmla="*/ 2859 h 88222"/>
                <a:gd name="connsiteX2" fmla="*/ 3797 w 110590"/>
                <a:gd name="connsiteY2" fmla="*/ 17398 h 88222"/>
                <a:gd name="connsiteX3" fmla="*/ 89629 w 110590"/>
                <a:gd name="connsiteY3" fmla="*/ 85292 h 88222"/>
                <a:gd name="connsiteX4" fmla="*/ 106860 w 110590"/>
                <a:gd name="connsiteY4" fmla="*/ 70753 h 8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90" h="88222">
                  <a:moveTo>
                    <a:pt x="106860" y="70753"/>
                  </a:moveTo>
                  <a:cubicBezTo>
                    <a:pt x="78412" y="47985"/>
                    <a:pt x="49639" y="25490"/>
                    <a:pt x="21029" y="2859"/>
                  </a:cubicBezTo>
                  <a:cubicBezTo>
                    <a:pt x="9649" y="-6193"/>
                    <a:pt x="-7745" y="8345"/>
                    <a:pt x="3797" y="17398"/>
                  </a:cubicBezTo>
                  <a:cubicBezTo>
                    <a:pt x="32408" y="40029"/>
                    <a:pt x="61181" y="62524"/>
                    <a:pt x="89629" y="85292"/>
                  </a:cubicBezTo>
                  <a:cubicBezTo>
                    <a:pt x="101008" y="94482"/>
                    <a:pt x="118239" y="79943"/>
                    <a:pt x="106860" y="70753"/>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6" name="Hình tự do: Hình 25">
              <a:extLst>
                <a:ext uri="{FF2B5EF4-FFF2-40B4-BE49-F238E27FC236}">
                  <a16:creationId xmlns:a16="http://schemas.microsoft.com/office/drawing/2014/main" id="{CE6BADB1-2D89-4299-A78B-149EFFF083E9}"/>
                </a:ext>
              </a:extLst>
            </p:cNvPr>
            <p:cNvSpPr/>
            <p:nvPr/>
          </p:nvSpPr>
          <p:spPr>
            <a:xfrm>
              <a:off x="3409541" y="-64378"/>
              <a:ext cx="88578" cy="71642"/>
            </a:xfrm>
            <a:custGeom>
              <a:avLst/>
              <a:gdLst>
                <a:gd name="connsiteX0" fmla="*/ 84848 w 88578"/>
                <a:gd name="connsiteY0" fmla="*/ 54228 h 71642"/>
                <a:gd name="connsiteX1" fmla="*/ 20962 w 88578"/>
                <a:gd name="connsiteY1" fmla="*/ 2930 h 71642"/>
                <a:gd name="connsiteX2" fmla="*/ 3731 w 88578"/>
                <a:gd name="connsiteY2" fmla="*/ 17469 h 71642"/>
                <a:gd name="connsiteX3" fmla="*/ 67616 w 88578"/>
                <a:gd name="connsiteY3" fmla="*/ 68767 h 71642"/>
                <a:gd name="connsiteX4" fmla="*/ 84848 w 88578"/>
                <a:gd name="connsiteY4" fmla="*/ 54228 h 71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8" h="71642">
                  <a:moveTo>
                    <a:pt x="84848" y="54228"/>
                  </a:moveTo>
                  <a:cubicBezTo>
                    <a:pt x="63552" y="37083"/>
                    <a:pt x="42257" y="19938"/>
                    <a:pt x="20962" y="2930"/>
                  </a:cubicBezTo>
                  <a:cubicBezTo>
                    <a:pt x="9583" y="-6259"/>
                    <a:pt x="-7649" y="8280"/>
                    <a:pt x="3731" y="17469"/>
                  </a:cubicBezTo>
                  <a:cubicBezTo>
                    <a:pt x="25026" y="34614"/>
                    <a:pt x="46321" y="51759"/>
                    <a:pt x="67616" y="68767"/>
                  </a:cubicBezTo>
                  <a:cubicBezTo>
                    <a:pt x="78996" y="77820"/>
                    <a:pt x="96227" y="63418"/>
                    <a:pt x="84848" y="5422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7" name="Hình tự do: Hình 26">
              <a:extLst>
                <a:ext uri="{FF2B5EF4-FFF2-40B4-BE49-F238E27FC236}">
                  <a16:creationId xmlns:a16="http://schemas.microsoft.com/office/drawing/2014/main" id="{D0F0AAE9-D176-474B-AF95-3423B7F49222}"/>
                </a:ext>
              </a:extLst>
            </p:cNvPr>
            <p:cNvSpPr/>
            <p:nvPr/>
          </p:nvSpPr>
          <p:spPr>
            <a:xfrm>
              <a:off x="3444741" y="162484"/>
              <a:ext cx="87918" cy="72246"/>
            </a:xfrm>
            <a:custGeom>
              <a:avLst/>
              <a:gdLst>
                <a:gd name="connsiteX0" fmla="*/ 84274 w 87918"/>
                <a:gd name="connsiteY0" fmla="*/ 54777 h 72246"/>
                <a:gd name="connsiteX1" fmla="*/ 20876 w 87918"/>
                <a:gd name="connsiteY1" fmla="*/ 2930 h 72246"/>
                <a:gd name="connsiteX2" fmla="*/ 3644 w 87918"/>
                <a:gd name="connsiteY2" fmla="*/ 17469 h 72246"/>
                <a:gd name="connsiteX3" fmla="*/ 67043 w 87918"/>
                <a:gd name="connsiteY3" fmla="*/ 69316 h 72246"/>
                <a:gd name="connsiteX4" fmla="*/ 84274 w 87918"/>
                <a:gd name="connsiteY4" fmla="*/ 54777 h 7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8" h="72246">
                  <a:moveTo>
                    <a:pt x="84274" y="54777"/>
                  </a:moveTo>
                  <a:cubicBezTo>
                    <a:pt x="63141" y="37495"/>
                    <a:pt x="42008" y="20213"/>
                    <a:pt x="20876" y="2930"/>
                  </a:cubicBezTo>
                  <a:cubicBezTo>
                    <a:pt x="9659" y="-6259"/>
                    <a:pt x="-7572" y="8280"/>
                    <a:pt x="3644" y="17469"/>
                  </a:cubicBezTo>
                  <a:cubicBezTo>
                    <a:pt x="24777" y="34752"/>
                    <a:pt x="45910" y="52034"/>
                    <a:pt x="67043" y="69316"/>
                  </a:cubicBezTo>
                  <a:cubicBezTo>
                    <a:pt x="78259" y="78506"/>
                    <a:pt x="95491" y="63967"/>
                    <a:pt x="84274" y="54777"/>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8" name="Hình tự do: Hình 27">
              <a:extLst>
                <a:ext uri="{FF2B5EF4-FFF2-40B4-BE49-F238E27FC236}">
                  <a16:creationId xmlns:a16="http://schemas.microsoft.com/office/drawing/2014/main" id="{3C5A4158-1A2E-4D59-AACD-B9D129DA436F}"/>
                </a:ext>
              </a:extLst>
            </p:cNvPr>
            <p:cNvSpPr/>
            <p:nvPr/>
          </p:nvSpPr>
          <p:spPr>
            <a:xfrm>
              <a:off x="3865522" y="488239"/>
              <a:ext cx="88578" cy="71762"/>
            </a:xfrm>
            <a:custGeom>
              <a:avLst/>
              <a:gdLst>
                <a:gd name="connsiteX0" fmla="*/ 84848 w 88578"/>
                <a:gd name="connsiteY0" fmla="*/ 54228 h 71762"/>
                <a:gd name="connsiteX1" fmla="*/ 20962 w 88578"/>
                <a:gd name="connsiteY1" fmla="*/ 2931 h 71762"/>
                <a:gd name="connsiteX2" fmla="*/ 3731 w 88578"/>
                <a:gd name="connsiteY2" fmla="*/ 17469 h 71762"/>
                <a:gd name="connsiteX3" fmla="*/ 67616 w 88578"/>
                <a:gd name="connsiteY3" fmla="*/ 68904 h 71762"/>
                <a:gd name="connsiteX4" fmla="*/ 84848 w 88578"/>
                <a:gd name="connsiteY4" fmla="*/ 54228 h 71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8" h="71762">
                  <a:moveTo>
                    <a:pt x="84848" y="54228"/>
                  </a:moveTo>
                  <a:cubicBezTo>
                    <a:pt x="63552" y="37083"/>
                    <a:pt x="42257" y="19938"/>
                    <a:pt x="20962" y="2931"/>
                  </a:cubicBezTo>
                  <a:cubicBezTo>
                    <a:pt x="9583" y="-6259"/>
                    <a:pt x="-7649" y="8280"/>
                    <a:pt x="3731" y="17469"/>
                  </a:cubicBezTo>
                  <a:cubicBezTo>
                    <a:pt x="25026" y="34614"/>
                    <a:pt x="46321" y="51759"/>
                    <a:pt x="67616" y="68904"/>
                  </a:cubicBezTo>
                  <a:cubicBezTo>
                    <a:pt x="78996" y="77957"/>
                    <a:pt x="96227" y="63418"/>
                    <a:pt x="84848" y="54228"/>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9" name="Hình tự do: Hình 28">
              <a:extLst>
                <a:ext uri="{FF2B5EF4-FFF2-40B4-BE49-F238E27FC236}">
                  <a16:creationId xmlns:a16="http://schemas.microsoft.com/office/drawing/2014/main" id="{BB287AA6-9E2E-47F6-ACE2-86D0E1A6578D}"/>
                </a:ext>
              </a:extLst>
            </p:cNvPr>
            <p:cNvSpPr/>
            <p:nvPr/>
          </p:nvSpPr>
          <p:spPr>
            <a:xfrm>
              <a:off x="3900559" y="715102"/>
              <a:ext cx="88004" cy="72246"/>
            </a:xfrm>
            <a:custGeom>
              <a:avLst/>
              <a:gdLst>
                <a:gd name="connsiteX0" fmla="*/ 84274 w 88004"/>
                <a:gd name="connsiteY0" fmla="*/ 54777 h 72246"/>
                <a:gd name="connsiteX1" fmla="*/ 20876 w 88004"/>
                <a:gd name="connsiteY1" fmla="*/ 2930 h 72246"/>
                <a:gd name="connsiteX2" fmla="*/ 3644 w 88004"/>
                <a:gd name="connsiteY2" fmla="*/ 17469 h 72246"/>
                <a:gd name="connsiteX3" fmla="*/ 67043 w 88004"/>
                <a:gd name="connsiteY3" fmla="*/ 69316 h 72246"/>
                <a:gd name="connsiteX4" fmla="*/ 84274 w 88004"/>
                <a:gd name="connsiteY4" fmla="*/ 54777 h 72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4" h="72246">
                  <a:moveTo>
                    <a:pt x="84274" y="54777"/>
                  </a:moveTo>
                  <a:cubicBezTo>
                    <a:pt x="63141" y="37495"/>
                    <a:pt x="42008" y="20213"/>
                    <a:pt x="20876" y="2930"/>
                  </a:cubicBezTo>
                  <a:cubicBezTo>
                    <a:pt x="9659" y="-6259"/>
                    <a:pt x="-7572" y="8280"/>
                    <a:pt x="3644" y="17469"/>
                  </a:cubicBezTo>
                  <a:lnTo>
                    <a:pt x="67043" y="69316"/>
                  </a:lnTo>
                  <a:cubicBezTo>
                    <a:pt x="78422" y="78506"/>
                    <a:pt x="95653" y="63967"/>
                    <a:pt x="84274" y="54777"/>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0" name="Hình tự do: Hình 29">
              <a:extLst>
                <a:ext uri="{FF2B5EF4-FFF2-40B4-BE49-F238E27FC236}">
                  <a16:creationId xmlns:a16="http://schemas.microsoft.com/office/drawing/2014/main" id="{A2031318-5A5E-4F75-A5EF-78D6BCFCF04B}"/>
                </a:ext>
              </a:extLst>
            </p:cNvPr>
            <p:cNvSpPr/>
            <p:nvPr/>
          </p:nvSpPr>
          <p:spPr>
            <a:xfrm>
              <a:off x="11165221" y="2201570"/>
              <a:ext cx="82453" cy="100583"/>
            </a:xfrm>
            <a:custGeom>
              <a:avLst/>
              <a:gdLst>
                <a:gd name="connsiteX0" fmla="*/ 59547 w 82453"/>
                <a:gd name="connsiteY0" fmla="*/ 4922 h 100583"/>
                <a:gd name="connsiteX1" fmla="*/ 1838 w 82453"/>
                <a:gd name="connsiteY1" fmla="*/ 85298 h 100583"/>
                <a:gd name="connsiteX2" fmla="*/ 22971 w 82453"/>
                <a:gd name="connsiteY2" fmla="*/ 95722 h 100583"/>
                <a:gd name="connsiteX3" fmla="*/ 80679 w 82453"/>
                <a:gd name="connsiteY3" fmla="*/ 15346 h 100583"/>
                <a:gd name="connsiteX4" fmla="*/ 59547 w 82453"/>
                <a:gd name="connsiteY4" fmla="*/ 4922 h 10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3" h="100583">
                  <a:moveTo>
                    <a:pt x="59547" y="4922"/>
                  </a:moveTo>
                  <a:cubicBezTo>
                    <a:pt x="40202" y="31668"/>
                    <a:pt x="21020" y="58414"/>
                    <a:pt x="1838" y="85298"/>
                  </a:cubicBezTo>
                  <a:cubicBezTo>
                    <a:pt x="-6290" y="96682"/>
                    <a:pt x="14680" y="106969"/>
                    <a:pt x="22971" y="95722"/>
                  </a:cubicBezTo>
                  <a:cubicBezTo>
                    <a:pt x="42153" y="68976"/>
                    <a:pt x="61498" y="42092"/>
                    <a:pt x="80679" y="15346"/>
                  </a:cubicBezTo>
                  <a:cubicBezTo>
                    <a:pt x="88645" y="3962"/>
                    <a:pt x="67675" y="-6462"/>
                    <a:pt x="59547" y="4922"/>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1" name="Hình tự do: Hình 30">
              <a:extLst>
                <a:ext uri="{FF2B5EF4-FFF2-40B4-BE49-F238E27FC236}">
                  <a16:creationId xmlns:a16="http://schemas.microsoft.com/office/drawing/2014/main" id="{57A62EB3-9CD2-41E1-A300-36381917C268}"/>
                </a:ext>
              </a:extLst>
            </p:cNvPr>
            <p:cNvSpPr/>
            <p:nvPr/>
          </p:nvSpPr>
          <p:spPr>
            <a:xfrm>
              <a:off x="11156020" y="2421058"/>
              <a:ext cx="87978" cy="88903"/>
            </a:xfrm>
            <a:custGeom>
              <a:avLst/>
              <a:gdLst>
                <a:gd name="connsiteX0" fmla="*/ 67772 w 87978"/>
                <a:gd name="connsiteY0" fmla="*/ 3519 h 88903"/>
                <a:gd name="connsiteX1" fmla="*/ 2911 w 87978"/>
                <a:gd name="connsiteY1" fmla="*/ 70864 h 88903"/>
                <a:gd name="connsiteX2" fmla="*/ 20142 w 87978"/>
                <a:gd name="connsiteY2" fmla="*/ 85403 h 88903"/>
                <a:gd name="connsiteX3" fmla="*/ 85004 w 87978"/>
                <a:gd name="connsiteY3" fmla="*/ 18058 h 88903"/>
                <a:gd name="connsiteX4" fmla="*/ 67772 w 87978"/>
                <a:gd name="connsiteY4" fmla="*/ 3519 h 88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8" h="88903">
                  <a:moveTo>
                    <a:pt x="67772" y="3519"/>
                  </a:moveTo>
                  <a:cubicBezTo>
                    <a:pt x="46152" y="26013"/>
                    <a:pt x="24532" y="48370"/>
                    <a:pt x="2911" y="70864"/>
                  </a:cubicBezTo>
                  <a:cubicBezTo>
                    <a:pt x="-6843" y="81014"/>
                    <a:pt x="10226" y="95690"/>
                    <a:pt x="20142" y="85403"/>
                  </a:cubicBezTo>
                  <a:lnTo>
                    <a:pt x="85004" y="18058"/>
                  </a:lnTo>
                  <a:cubicBezTo>
                    <a:pt x="94920" y="7771"/>
                    <a:pt x="77688" y="-6768"/>
                    <a:pt x="67772" y="3519"/>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2" name="Hình tự do: Hình 31">
              <a:extLst>
                <a:ext uri="{FF2B5EF4-FFF2-40B4-BE49-F238E27FC236}">
                  <a16:creationId xmlns:a16="http://schemas.microsoft.com/office/drawing/2014/main" id="{16B4344A-0678-4020-9ED5-A0F173E227E3}"/>
                </a:ext>
              </a:extLst>
            </p:cNvPr>
            <p:cNvSpPr/>
            <p:nvPr/>
          </p:nvSpPr>
          <p:spPr>
            <a:xfrm>
              <a:off x="11090931" y="2632589"/>
              <a:ext cx="90807" cy="86821"/>
            </a:xfrm>
            <a:custGeom>
              <a:avLst/>
              <a:gdLst>
                <a:gd name="connsiteX0" fmla="*/ 70438 w 90807"/>
                <a:gd name="connsiteY0" fmla="*/ 3351 h 86821"/>
                <a:gd name="connsiteX1" fmla="*/ 3138 w 90807"/>
                <a:gd name="connsiteY1" fmla="*/ 68914 h 86821"/>
                <a:gd name="connsiteX2" fmla="*/ 20370 w 90807"/>
                <a:gd name="connsiteY2" fmla="*/ 83453 h 86821"/>
                <a:gd name="connsiteX3" fmla="*/ 87669 w 90807"/>
                <a:gd name="connsiteY3" fmla="*/ 17890 h 86821"/>
                <a:gd name="connsiteX4" fmla="*/ 70438 w 90807"/>
                <a:gd name="connsiteY4" fmla="*/ 3351 h 8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7" h="86821">
                  <a:moveTo>
                    <a:pt x="70438" y="3351"/>
                  </a:moveTo>
                  <a:cubicBezTo>
                    <a:pt x="48004" y="25160"/>
                    <a:pt x="25572" y="47105"/>
                    <a:pt x="3138" y="68914"/>
                  </a:cubicBezTo>
                  <a:cubicBezTo>
                    <a:pt x="-7103" y="78927"/>
                    <a:pt x="10128" y="93466"/>
                    <a:pt x="20370" y="83453"/>
                  </a:cubicBezTo>
                  <a:cubicBezTo>
                    <a:pt x="42803" y="61644"/>
                    <a:pt x="65236" y="39699"/>
                    <a:pt x="87669" y="17890"/>
                  </a:cubicBezTo>
                  <a:cubicBezTo>
                    <a:pt x="97910" y="8015"/>
                    <a:pt x="80679" y="-6661"/>
                    <a:pt x="70438" y="3351"/>
                  </a:cubicBezTo>
                </a:path>
              </a:pathLst>
            </a:custGeom>
            <a:solidFill>
              <a:srgbClr val="FC5B23"/>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3" name="Hình tự do: Hình 32">
              <a:extLst>
                <a:ext uri="{FF2B5EF4-FFF2-40B4-BE49-F238E27FC236}">
                  <a16:creationId xmlns:a16="http://schemas.microsoft.com/office/drawing/2014/main" id="{08F9F68C-6255-41B7-A746-52DBC77A9712}"/>
                </a:ext>
              </a:extLst>
            </p:cNvPr>
            <p:cNvSpPr/>
            <p:nvPr/>
          </p:nvSpPr>
          <p:spPr>
            <a:xfrm>
              <a:off x="9358404" y="849125"/>
              <a:ext cx="177700" cy="171748"/>
            </a:xfrm>
            <a:custGeom>
              <a:avLst/>
              <a:gdLst>
                <a:gd name="connsiteX0" fmla="*/ 16594 w 177700"/>
                <a:gd name="connsiteY0" fmla="*/ 155160 h 171748"/>
                <a:gd name="connsiteX1" fmla="*/ 90721 w 177700"/>
                <a:gd name="connsiteY1" fmla="*/ 444 h 171748"/>
                <a:gd name="connsiteX2" fmla="*/ 157533 w 177700"/>
                <a:gd name="connsiteY2" fmla="*/ 156532 h 171748"/>
                <a:gd name="connsiteX3" fmla="*/ 16594 w 177700"/>
                <a:gd name="connsiteY3" fmla="*/ 155160 h 171748"/>
              </a:gdLst>
              <a:ahLst/>
              <a:cxnLst>
                <a:cxn ang="0">
                  <a:pos x="connsiteX0" y="connsiteY0"/>
                </a:cxn>
                <a:cxn ang="0">
                  <a:pos x="connsiteX1" y="connsiteY1"/>
                </a:cxn>
                <a:cxn ang="0">
                  <a:pos x="connsiteX2" y="connsiteY2"/>
                </a:cxn>
                <a:cxn ang="0">
                  <a:pos x="connsiteX3" y="connsiteY3"/>
                </a:cxn>
              </a:cxnLst>
              <a:rect l="l" t="t" r="r" b="b"/>
              <a:pathLst>
                <a:path w="177700" h="171748">
                  <a:moveTo>
                    <a:pt x="16594" y="155160"/>
                  </a:moveTo>
                  <a:cubicBezTo>
                    <a:pt x="-28273" y="113738"/>
                    <a:pt x="25046" y="8948"/>
                    <a:pt x="90721" y="444"/>
                  </a:cubicBezTo>
                  <a:cubicBezTo>
                    <a:pt x="158996" y="-8334"/>
                    <a:pt x="206627" y="115521"/>
                    <a:pt x="157533" y="156532"/>
                  </a:cubicBezTo>
                  <a:cubicBezTo>
                    <a:pt x="132499" y="177380"/>
                    <a:pt x="39840" y="176695"/>
                    <a:pt x="16594" y="155160"/>
                  </a:cubicBezTo>
                </a:path>
              </a:pathLst>
            </a:custGeom>
            <a:solidFill>
              <a:srgbClr val="FFFFF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34" name="Nhóm 33">
            <a:extLst>
              <a:ext uri="{FF2B5EF4-FFF2-40B4-BE49-F238E27FC236}">
                <a16:creationId xmlns:a16="http://schemas.microsoft.com/office/drawing/2014/main" id="{86A10EFB-3875-40E4-89B0-BE6C26110826}"/>
              </a:ext>
            </a:extLst>
          </p:cNvPr>
          <p:cNvGrpSpPr/>
          <p:nvPr userDrawn="1"/>
        </p:nvGrpSpPr>
        <p:grpSpPr>
          <a:xfrm>
            <a:off x="-260096" y="5184648"/>
            <a:ext cx="4247616" cy="1989813"/>
            <a:chOff x="-260096" y="5184648"/>
            <a:chExt cx="4247616" cy="1989813"/>
          </a:xfrm>
        </p:grpSpPr>
        <p:sp>
          <p:nvSpPr>
            <p:cNvPr id="35" name="Hình tự do: Hình 34">
              <a:extLst>
                <a:ext uri="{FF2B5EF4-FFF2-40B4-BE49-F238E27FC236}">
                  <a16:creationId xmlns:a16="http://schemas.microsoft.com/office/drawing/2014/main" id="{23F2856B-4E5D-4E9A-A109-3060D5FF9FE6}"/>
                </a:ext>
              </a:extLst>
            </p:cNvPr>
            <p:cNvSpPr/>
            <p:nvPr/>
          </p:nvSpPr>
          <p:spPr>
            <a:xfrm>
              <a:off x="-260096" y="5184648"/>
              <a:ext cx="4247616" cy="1989813"/>
            </a:xfrm>
            <a:custGeom>
              <a:avLst/>
              <a:gdLst>
                <a:gd name="connsiteX0" fmla="*/ 32512 w 4247616"/>
                <a:gd name="connsiteY0" fmla="*/ 0 h 1989813"/>
                <a:gd name="connsiteX1" fmla="*/ 1869440 w 4247616"/>
                <a:gd name="connsiteY1" fmla="*/ 1316736 h 1989813"/>
                <a:gd name="connsiteX2" fmla="*/ 4242816 w 4247616"/>
                <a:gd name="connsiteY2" fmla="*/ 1755648 h 1989813"/>
                <a:gd name="connsiteX3" fmla="*/ 0 w 4247616"/>
                <a:gd name="connsiteY3" fmla="*/ 1865376 h 1989813"/>
                <a:gd name="connsiteX4" fmla="*/ 32512 w 4247616"/>
                <a:gd name="connsiteY4" fmla="*/ 0 h 198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7616" h="1989813">
                  <a:moveTo>
                    <a:pt x="32512" y="0"/>
                  </a:moveTo>
                  <a:cubicBezTo>
                    <a:pt x="361696" y="157048"/>
                    <a:pt x="308864" y="1577340"/>
                    <a:pt x="1869440" y="1316736"/>
                  </a:cubicBezTo>
                  <a:cubicBezTo>
                    <a:pt x="3350849" y="1069299"/>
                    <a:pt x="4324746" y="1502314"/>
                    <a:pt x="4242816" y="1755648"/>
                  </a:cubicBezTo>
                  <a:cubicBezTo>
                    <a:pt x="4096512" y="2208276"/>
                    <a:pt x="0" y="1865376"/>
                    <a:pt x="0" y="1865376"/>
                  </a:cubicBezTo>
                  <a:lnTo>
                    <a:pt x="32512" y="0"/>
                  </a:lnTo>
                  <a:close/>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6" name="Hình tự do: Hình 35">
              <a:extLst>
                <a:ext uri="{FF2B5EF4-FFF2-40B4-BE49-F238E27FC236}">
                  <a16:creationId xmlns:a16="http://schemas.microsoft.com/office/drawing/2014/main" id="{2376370D-2FB2-4364-809F-FB3AB7C689C2}"/>
                </a:ext>
              </a:extLst>
            </p:cNvPr>
            <p:cNvSpPr/>
            <p:nvPr/>
          </p:nvSpPr>
          <p:spPr>
            <a:xfrm>
              <a:off x="559968" y="5294019"/>
              <a:ext cx="1915206" cy="964860"/>
            </a:xfrm>
            <a:custGeom>
              <a:avLst/>
              <a:gdLst>
                <a:gd name="connsiteX0" fmla="*/ 620217 w 1915206"/>
                <a:gd name="connsiteY0" fmla="*/ 964042 h 964860"/>
                <a:gd name="connsiteX1" fmla="*/ 231536 w 1915206"/>
                <a:gd name="connsiteY1" fmla="*/ 104598 h 964860"/>
                <a:gd name="connsiteX2" fmla="*/ 1906880 w 1915206"/>
                <a:gd name="connsiteY2" fmla="*/ 405527 h 964860"/>
                <a:gd name="connsiteX3" fmla="*/ 620217 w 1915206"/>
                <a:gd name="connsiteY3" fmla="*/ 964042 h 964860"/>
              </a:gdLst>
              <a:ahLst/>
              <a:cxnLst>
                <a:cxn ang="0">
                  <a:pos x="connsiteX0" y="connsiteY0"/>
                </a:cxn>
                <a:cxn ang="0">
                  <a:pos x="connsiteX1" y="connsiteY1"/>
                </a:cxn>
                <a:cxn ang="0">
                  <a:pos x="connsiteX2" y="connsiteY2"/>
                </a:cxn>
                <a:cxn ang="0">
                  <a:pos x="connsiteX3" y="connsiteY3"/>
                </a:cxn>
              </a:cxnLst>
              <a:rect l="l" t="t" r="r" b="b"/>
              <a:pathLst>
                <a:path w="1915206" h="964860">
                  <a:moveTo>
                    <a:pt x="620217" y="964042"/>
                  </a:moveTo>
                  <a:cubicBezTo>
                    <a:pt x="33050" y="990652"/>
                    <a:pt x="-221031" y="360813"/>
                    <a:pt x="231536" y="104598"/>
                  </a:cubicBezTo>
                  <a:cubicBezTo>
                    <a:pt x="684103" y="-151617"/>
                    <a:pt x="1799915" y="107067"/>
                    <a:pt x="1906880" y="405527"/>
                  </a:cubicBezTo>
                  <a:cubicBezTo>
                    <a:pt x="2013844" y="704124"/>
                    <a:pt x="1063031" y="944017"/>
                    <a:pt x="620217" y="964042"/>
                  </a:cubicBezTo>
                </a:path>
              </a:pathLst>
            </a:custGeom>
            <a:solidFill>
              <a:srgbClr val="FFB8A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37" name="Nhóm 36">
            <a:extLst>
              <a:ext uri="{FF2B5EF4-FFF2-40B4-BE49-F238E27FC236}">
                <a16:creationId xmlns:a16="http://schemas.microsoft.com/office/drawing/2014/main" id="{89C7023E-A2E2-4A10-BDE2-AB535F32C848}"/>
              </a:ext>
            </a:extLst>
          </p:cNvPr>
          <p:cNvGrpSpPr/>
          <p:nvPr userDrawn="1"/>
        </p:nvGrpSpPr>
        <p:grpSpPr>
          <a:xfrm>
            <a:off x="-262568" y="-554983"/>
            <a:ext cx="3223722" cy="5771469"/>
            <a:chOff x="-262568" y="-554983"/>
            <a:chExt cx="3223722" cy="5771469"/>
          </a:xfrm>
        </p:grpSpPr>
        <p:sp>
          <p:nvSpPr>
            <p:cNvPr id="38" name="Hình tự do: Hình 37">
              <a:extLst>
                <a:ext uri="{FF2B5EF4-FFF2-40B4-BE49-F238E27FC236}">
                  <a16:creationId xmlns:a16="http://schemas.microsoft.com/office/drawing/2014/main" id="{24729CC3-E3B4-4107-8BB9-0E6B6C99D1A3}"/>
                </a:ext>
              </a:extLst>
            </p:cNvPr>
            <p:cNvSpPr/>
            <p:nvPr/>
          </p:nvSpPr>
          <p:spPr>
            <a:xfrm>
              <a:off x="0" y="2473817"/>
              <a:ext cx="715324" cy="2170968"/>
            </a:xfrm>
            <a:custGeom>
              <a:avLst/>
              <a:gdLst>
                <a:gd name="connsiteX0" fmla="*/ 13818 w 715324"/>
                <a:gd name="connsiteY0" fmla="*/ 2170969 h 2170968"/>
                <a:gd name="connsiteX1" fmla="*/ 674299 w 715324"/>
                <a:gd name="connsiteY1" fmla="*/ 568803 h 2170968"/>
                <a:gd name="connsiteX2" fmla="*/ 0 w 715324"/>
                <a:gd name="connsiteY2" fmla="*/ 0 h 2170968"/>
                <a:gd name="connsiteX3" fmla="*/ 13818 w 715324"/>
                <a:gd name="connsiteY3" fmla="*/ 2170969 h 2170968"/>
              </a:gdLst>
              <a:ahLst/>
              <a:cxnLst>
                <a:cxn ang="0">
                  <a:pos x="connsiteX0" y="connsiteY0"/>
                </a:cxn>
                <a:cxn ang="0">
                  <a:pos x="connsiteX1" y="connsiteY1"/>
                </a:cxn>
                <a:cxn ang="0">
                  <a:pos x="connsiteX2" y="connsiteY2"/>
                </a:cxn>
                <a:cxn ang="0">
                  <a:pos x="connsiteX3" y="connsiteY3"/>
                </a:cxn>
              </a:cxnLst>
              <a:rect l="l" t="t" r="r" b="b"/>
              <a:pathLst>
                <a:path w="715324" h="2170968">
                  <a:moveTo>
                    <a:pt x="13818" y="2170969"/>
                  </a:moveTo>
                  <a:cubicBezTo>
                    <a:pt x="467848" y="1544010"/>
                    <a:pt x="842549" y="940095"/>
                    <a:pt x="674299" y="568803"/>
                  </a:cubicBezTo>
                  <a:cubicBezTo>
                    <a:pt x="495320" y="174056"/>
                    <a:pt x="0" y="0"/>
                    <a:pt x="0" y="0"/>
                  </a:cubicBezTo>
                  <a:lnTo>
                    <a:pt x="13818" y="2170969"/>
                  </a:lnTo>
                  <a:close/>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9" name="Hình tự do: Hình 38">
              <a:extLst>
                <a:ext uri="{FF2B5EF4-FFF2-40B4-BE49-F238E27FC236}">
                  <a16:creationId xmlns:a16="http://schemas.microsoft.com/office/drawing/2014/main" id="{8148AD0F-B0B1-4E76-B109-A79E2407E289}"/>
                </a:ext>
              </a:extLst>
            </p:cNvPr>
            <p:cNvSpPr/>
            <p:nvPr/>
          </p:nvSpPr>
          <p:spPr>
            <a:xfrm>
              <a:off x="565305" y="4547011"/>
              <a:ext cx="76158" cy="69327"/>
            </a:xfrm>
            <a:custGeom>
              <a:avLst/>
              <a:gdLst>
                <a:gd name="connsiteX0" fmla="*/ 23974 w 76158"/>
                <a:gd name="connsiteY0" fmla="*/ 61976 h 69327"/>
                <a:gd name="connsiteX1" fmla="*/ 67865 w 76158"/>
                <a:gd name="connsiteY1" fmla="*/ 20554 h 69327"/>
                <a:gd name="connsiteX2" fmla="*/ 61363 w 76158"/>
                <a:gd name="connsiteY2" fmla="*/ 665 h 69327"/>
                <a:gd name="connsiteX3" fmla="*/ 403 w 76158"/>
                <a:gd name="connsiteY3" fmla="*/ 56489 h 69327"/>
                <a:gd name="connsiteX4" fmla="*/ 23974 w 76158"/>
                <a:gd name="connsiteY4" fmla="*/ 61976 h 69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8" h="69327">
                  <a:moveTo>
                    <a:pt x="23974" y="61976"/>
                  </a:moveTo>
                  <a:cubicBezTo>
                    <a:pt x="29826" y="42911"/>
                    <a:pt x="45757" y="27274"/>
                    <a:pt x="67865" y="20554"/>
                  </a:cubicBezTo>
                  <a:cubicBezTo>
                    <a:pt x="82496" y="16027"/>
                    <a:pt x="76156" y="-3861"/>
                    <a:pt x="61363" y="665"/>
                  </a:cubicBezTo>
                  <a:cubicBezTo>
                    <a:pt x="31289" y="9855"/>
                    <a:pt x="8531" y="30155"/>
                    <a:pt x="403" y="56489"/>
                  </a:cubicBezTo>
                  <a:cubicBezTo>
                    <a:pt x="-3336" y="69383"/>
                    <a:pt x="20073" y="74869"/>
                    <a:pt x="23974" y="61976"/>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0" name="Hình tự do: Hình 39">
              <a:extLst>
                <a:ext uri="{FF2B5EF4-FFF2-40B4-BE49-F238E27FC236}">
                  <a16:creationId xmlns:a16="http://schemas.microsoft.com/office/drawing/2014/main" id="{13AFE69D-420B-4C52-8368-B7FAD793D5B4}"/>
                </a:ext>
              </a:extLst>
            </p:cNvPr>
            <p:cNvSpPr/>
            <p:nvPr/>
          </p:nvSpPr>
          <p:spPr>
            <a:xfrm>
              <a:off x="893544" y="4594737"/>
              <a:ext cx="98627" cy="82402"/>
            </a:xfrm>
            <a:custGeom>
              <a:avLst/>
              <a:gdLst>
                <a:gd name="connsiteX0" fmla="*/ 20856 w 98627"/>
                <a:gd name="connsiteY0" fmla="*/ 79401 h 82402"/>
                <a:gd name="connsiteX1" fmla="*/ 94983 w 98627"/>
                <a:gd name="connsiteY1" fmla="*/ 17541 h 82402"/>
                <a:gd name="connsiteX2" fmla="*/ 77752 w 98627"/>
                <a:gd name="connsiteY2" fmla="*/ 3002 h 82402"/>
                <a:gd name="connsiteX3" fmla="*/ 3625 w 98627"/>
                <a:gd name="connsiteY3" fmla="*/ 64862 h 82402"/>
                <a:gd name="connsiteX4" fmla="*/ 20856 w 98627"/>
                <a:gd name="connsiteY4" fmla="*/ 79401 h 82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27" h="82402">
                  <a:moveTo>
                    <a:pt x="20856" y="79401"/>
                  </a:moveTo>
                  <a:cubicBezTo>
                    <a:pt x="45565" y="58827"/>
                    <a:pt x="70274" y="38115"/>
                    <a:pt x="94983" y="17541"/>
                  </a:cubicBezTo>
                  <a:cubicBezTo>
                    <a:pt x="106200" y="8214"/>
                    <a:pt x="88969" y="-6324"/>
                    <a:pt x="77752" y="3002"/>
                  </a:cubicBezTo>
                  <a:lnTo>
                    <a:pt x="3625" y="64862"/>
                  </a:lnTo>
                  <a:cubicBezTo>
                    <a:pt x="-7592" y="74188"/>
                    <a:pt x="9802" y="88727"/>
                    <a:pt x="20856" y="79401"/>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1" name="Hình tự do: Hình 40">
              <a:extLst>
                <a:ext uri="{FF2B5EF4-FFF2-40B4-BE49-F238E27FC236}">
                  <a16:creationId xmlns:a16="http://schemas.microsoft.com/office/drawing/2014/main" id="{2115805F-5B79-4BE6-BF52-B6FB9D3D3C22}"/>
                </a:ext>
              </a:extLst>
            </p:cNvPr>
            <p:cNvSpPr/>
            <p:nvPr/>
          </p:nvSpPr>
          <p:spPr>
            <a:xfrm>
              <a:off x="949590" y="4018115"/>
              <a:ext cx="97402" cy="68265"/>
            </a:xfrm>
            <a:custGeom>
              <a:avLst/>
              <a:gdLst>
                <a:gd name="connsiteX0" fmla="*/ 21380 w 97402"/>
                <a:gd name="connsiteY0" fmla="*/ 65824 h 68265"/>
                <a:gd name="connsiteX1" fmla="*/ 93232 w 97402"/>
                <a:gd name="connsiteY1" fmla="*/ 16995 h 68265"/>
                <a:gd name="connsiteX2" fmla="*/ 76000 w 97402"/>
                <a:gd name="connsiteY2" fmla="*/ 2456 h 68265"/>
                <a:gd name="connsiteX3" fmla="*/ 4149 w 97402"/>
                <a:gd name="connsiteY3" fmla="*/ 51285 h 68265"/>
                <a:gd name="connsiteX4" fmla="*/ 21380 w 97402"/>
                <a:gd name="connsiteY4" fmla="*/ 65824 h 6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2" h="68265">
                  <a:moveTo>
                    <a:pt x="21380" y="65824"/>
                  </a:moveTo>
                  <a:cubicBezTo>
                    <a:pt x="45277" y="49639"/>
                    <a:pt x="69173" y="33317"/>
                    <a:pt x="93232" y="16995"/>
                  </a:cubicBezTo>
                  <a:cubicBezTo>
                    <a:pt x="105424" y="8628"/>
                    <a:pt x="88192" y="-5774"/>
                    <a:pt x="76000" y="2456"/>
                  </a:cubicBezTo>
                  <a:cubicBezTo>
                    <a:pt x="52104" y="18778"/>
                    <a:pt x="28208" y="34963"/>
                    <a:pt x="4149" y="51285"/>
                  </a:cubicBezTo>
                  <a:cubicBezTo>
                    <a:pt x="-8043" y="59515"/>
                    <a:pt x="9351" y="74054"/>
                    <a:pt x="21380" y="65824"/>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2" name="Hình tự do: Hình 41">
              <a:extLst>
                <a:ext uri="{FF2B5EF4-FFF2-40B4-BE49-F238E27FC236}">
                  <a16:creationId xmlns:a16="http://schemas.microsoft.com/office/drawing/2014/main" id="{004828F3-903F-4454-B90D-3BA19DBE596C}"/>
                </a:ext>
              </a:extLst>
            </p:cNvPr>
            <p:cNvSpPr/>
            <p:nvPr/>
          </p:nvSpPr>
          <p:spPr>
            <a:xfrm>
              <a:off x="949590" y="4306151"/>
              <a:ext cx="97402" cy="68265"/>
            </a:xfrm>
            <a:custGeom>
              <a:avLst/>
              <a:gdLst>
                <a:gd name="connsiteX0" fmla="*/ 21380 w 97402"/>
                <a:gd name="connsiteY0" fmla="*/ 65824 h 68265"/>
                <a:gd name="connsiteX1" fmla="*/ 93232 w 97402"/>
                <a:gd name="connsiteY1" fmla="*/ 16995 h 68265"/>
                <a:gd name="connsiteX2" fmla="*/ 76000 w 97402"/>
                <a:gd name="connsiteY2" fmla="*/ 2456 h 68265"/>
                <a:gd name="connsiteX3" fmla="*/ 4149 w 97402"/>
                <a:gd name="connsiteY3" fmla="*/ 51285 h 68265"/>
                <a:gd name="connsiteX4" fmla="*/ 21380 w 97402"/>
                <a:gd name="connsiteY4" fmla="*/ 65824 h 6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2" h="68265">
                  <a:moveTo>
                    <a:pt x="21380" y="65824"/>
                  </a:moveTo>
                  <a:cubicBezTo>
                    <a:pt x="45277" y="49639"/>
                    <a:pt x="69173" y="33317"/>
                    <a:pt x="93232" y="16995"/>
                  </a:cubicBezTo>
                  <a:cubicBezTo>
                    <a:pt x="105424" y="8628"/>
                    <a:pt x="88192" y="-5774"/>
                    <a:pt x="76000" y="2456"/>
                  </a:cubicBezTo>
                  <a:cubicBezTo>
                    <a:pt x="52104" y="18778"/>
                    <a:pt x="28208" y="34963"/>
                    <a:pt x="4149" y="51285"/>
                  </a:cubicBezTo>
                  <a:cubicBezTo>
                    <a:pt x="-8043" y="59515"/>
                    <a:pt x="9351" y="74054"/>
                    <a:pt x="21380" y="65824"/>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3" name="Hình tự do: Hình 42">
              <a:extLst>
                <a:ext uri="{FF2B5EF4-FFF2-40B4-BE49-F238E27FC236}">
                  <a16:creationId xmlns:a16="http://schemas.microsoft.com/office/drawing/2014/main" id="{4F5DCB45-87FD-4759-A936-C9DB7753E867}"/>
                </a:ext>
              </a:extLst>
            </p:cNvPr>
            <p:cNvSpPr/>
            <p:nvPr/>
          </p:nvSpPr>
          <p:spPr>
            <a:xfrm>
              <a:off x="-262568" y="-72456"/>
              <a:ext cx="3223722" cy="2047560"/>
            </a:xfrm>
            <a:custGeom>
              <a:avLst/>
              <a:gdLst>
                <a:gd name="connsiteX0" fmla="*/ 278825 w 3223722"/>
                <a:gd name="connsiteY0" fmla="*/ 2047561 h 2047560"/>
                <a:gd name="connsiteX1" fmla="*/ 1920681 w 3223722"/>
                <a:gd name="connsiteY1" fmla="*/ 305629 h 2047560"/>
                <a:gd name="connsiteX2" fmla="*/ 3220673 w 3223722"/>
                <a:gd name="connsiteY2" fmla="*/ 76709 h 2047560"/>
                <a:gd name="connsiteX3" fmla="*/ 262569 w 3223722"/>
                <a:gd name="connsiteY3" fmla="*/ 72457 h 2047560"/>
                <a:gd name="connsiteX4" fmla="*/ 278825 w 3223722"/>
                <a:gd name="connsiteY4" fmla="*/ 2047561 h 204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722" h="2047560">
                  <a:moveTo>
                    <a:pt x="278825" y="2047561"/>
                  </a:moveTo>
                  <a:cubicBezTo>
                    <a:pt x="1436577" y="2047561"/>
                    <a:pt x="484951" y="305629"/>
                    <a:pt x="1920681" y="305629"/>
                  </a:cubicBezTo>
                  <a:cubicBezTo>
                    <a:pt x="2278313" y="305629"/>
                    <a:pt x="3286185" y="730825"/>
                    <a:pt x="3220673" y="76709"/>
                  </a:cubicBezTo>
                  <a:cubicBezTo>
                    <a:pt x="3203604" y="-93370"/>
                    <a:pt x="262569" y="72457"/>
                    <a:pt x="262569" y="72457"/>
                  </a:cubicBezTo>
                  <a:cubicBezTo>
                    <a:pt x="262569" y="72457"/>
                    <a:pt x="-338903" y="2047561"/>
                    <a:pt x="278825" y="2047561"/>
                  </a:cubicBezTo>
                </a:path>
              </a:pathLst>
            </a:custGeom>
            <a:solidFill>
              <a:srgbClr val="18A795"/>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4" name="Hình tự do: Hình 43">
              <a:extLst>
                <a:ext uri="{FF2B5EF4-FFF2-40B4-BE49-F238E27FC236}">
                  <a16:creationId xmlns:a16="http://schemas.microsoft.com/office/drawing/2014/main" id="{D81A8805-AF82-446F-B2E1-DBC226750418}"/>
                </a:ext>
              </a:extLst>
            </p:cNvPr>
            <p:cNvSpPr/>
            <p:nvPr/>
          </p:nvSpPr>
          <p:spPr>
            <a:xfrm>
              <a:off x="225841" y="5122213"/>
              <a:ext cx="131381" cy="94273"/>
            </a:xfrm>
            <a:custGeom>
              <a:avLst/>
              <a:gdLst>
                <a:gd name="connsiteX0" fmla="*/ 23688 w 131381"/>
                <a:gd name="connsiteY0" fmla="*/ 10999 h 94273"/>
                <a:gd name="connsiteX1" fmla="*/ 111958 w 131381"/>
                <a:gd name="connsiteY1" fmla="*/ 76150 h 94273"/>
                <a:gd name="connsiteX2" fmla="*/ 23688 w 131381"/>
                <a:gd name="connsiteY2" fmla="*/ 10999 h 94273"/>
              </a:gdLst>
              <a:ahLst/>
              <a:cxnLst>
                <a:cxn ang="0">
                  <a:pos x="connsiteX0" y="connsiteY0"/>
                </a:cxn>
                <a:cxn ang="0">
                  <a:pos x="connsiteX1" y="connsiteY1"/>
                </a:cxn>
                <a:cxn ang="0">
                  <a:pos x="connsiteX2" y="connsiteY2"/>
                </a:cxn>
              </a:cxnLst>
              <a:rect l="l" t="t" r="r" b="b"/>
              <a:pathLst>
                <a:path w="131381" h="94273">
                  <a:moveTo>
                    <a:pt x="23688" y="10999"/>
                  </a:moveTo>
                  <a:cubicBezTo>
                    <a:pt x="-35159" y="44055"/>
                    <a:pt x="23688" y="131974"/>
                    <a:pt x="111958" y="76150"/>
                  </a:cubicBezTo>
                  <a:cubicBezTo>
                    <a:pt x="168529" y="40352"/>
                    <a:pt x="90012" y="-26308"/>
                    <a:pt x="23688" y="10999"/>
                  </a:cubicBezTo>
                </a:path>
              </a:pathLst>
            </a:custGeom>
            <a:solidFill>
              <a:srgbClr val="011D44"/>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5" name="Hình tự do: Hình 44">
              <a:extLst>
                <a:ext uri="{FF2B5EF4-FFF2-40B4-BE49-F238E27FC236}">
                  <a16:creationId xmlns:a16="http://schemas.microsoft.com/office/drawing/2014/main" id="{D4C40250-9904-48B0-B583-FB381CDA83ED}"/>
                </a:ext>
              </a:extLst>
            </p:cNvPr>
            <p:cNvSpPr/>
            <p:nvPr/>
          </p:nvSpPr>
          <p:spPr>
            <a:xfrm>
              <a:off x="715344" y="2091633"/>
              <a:ext cx="592575" cy="465228"/>
            </a:xfrm>
            <a:custGeom>
              <a:avLst/>
              <a:gdLst>
                <a:gd name="connsiteX0" fmla="*/ 206208 w 592575"/>
                <a:gd name="connsiteY0" fmla="*/ 3486 h 465228"/>
                <a:gd name="connsiteX1" fmla="*/ 512471 w 592575"/>
                <a:gd name="connsiteY1" fmla="*/ 410577 h 465228"/>
                <a:gd name="connsiteX2" fmla="*/ 206208 w 592575"/>
                <a:gd name="connsiteY2" fmla="*/ 3486 h 465228"/>
              </a:gdLst>
              <a:ahLst/>
              <a:cxnLst>
                <a:cxn ang="0">
                  <a:pos x="connsiteX0" y="connsiteY0"/>
                </a:cxn>
                <a:cxn ang="0">
                  <a:pos x="connsiteX1" y="connsiteY1"/>
                </a:cxn>
                <a:cxn ang="0">
                  <a:pos x="connsiteX2" y="connsiteY2"/>
                </a:cxn>
              </a:cxnLst>
              <a:rect l="l" t="t" r="r" b="b"/>
              <a:pathLst>
                <a:path w="592575" h="465228">
                  <a:moveTo>
                    <a:pt x="206208" y="3486"/>
                  </a:moveTo>
                  <a:cubicBezTo>
                    <a:pt x="-87701" y="32015"/>
                    <a:pt x="-133380" y="648961"/>
                    <a:pt x="512471" y="410577"/>
                  </a:cubicBezTo>
                  <a:cubicBezTo>
                    <a:pt x="635041" y="365451"/>
                    <a:pt x="673243" y="-41640"/>
                    <a:pt x="206208" y="3486"/>
                  </a:cubicBezTo>
                </a:path>
              </a:pathLst>
            </a:custGeom>
            <a:solidFill>
              <a:srgbClr val="FC981F"/>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6" name="Hình tự do: Hình 45">
              <a:extLst>
                <a:ext uri="{FF2B5EF4-FFF2-40B4-BE49-F238E27FC236}">
                  <a16:creationId xmlns:a16="http://schemas.microsoft.com/office/drawing/2014/main" id="{9AA57A88-DBAC-4BAB-BD89-08D5EAABB15A}"/>
                </a:ext>
              </a:extLst>
            </p:cNvPr>
            <p:cNvSpPr/>
            <p:nvPr/>
          </p:nvSpPr>
          <p:spPr>
            <a:xfrm>
              <a:off x="1435753" y="694139"/>
              <a:ext cx="1017901" cy="907183"/>
            </a:xfrm>
            <a:custGeom>
              <a:avLst/>
              <a:gdLst>
                <a:gd name="connsiteX0" fmla="*/ 1014513 w 1017901"/>
                <a:gd name="connsiteY0" fmla="*/ 115653 h 907183"/>
                <a:gd name="connsiteX1" fmla="*/ 96374 w 1017901"/>
                <a:gd name="connsiteY1" fmla="*/ 235943 h 907183"/>
                <a:gd name="connsiteX2" fmla="*/ 347204 w 1017901"/>
                <a:gd name="connsiteY2" fmla="*/ 906518 h 907183"/>
                <a:gd name="connsiteX3" fmla="*/ 353707 w 1017901"/>
                <a:gd name="connsiteY3" fmla="*/ 886630 h 907183"/>
                <a:gd name="connsiteX4" fmla="*/ 123684 w 1017901"/>
                <a:gd name="connsiteY4" fmla="*/ 239920 h 907183"/>
                <a:gd name="connsiteX5" fmla="*/ 997282 w 1017901"/>
                <a:gd name="connsiteY5" fmla="*/ 130192 h 907183"/>
                <a:gd name="connsiteX6" fmla="*/ 1014513 w 1017901"/>
                <a:gd name="connsiteY6" fmla="*/ 115653 h 90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901" h="907183">
                  <a:moveTo>
                    <a:pt x="1014513" y="115653"/>
                  </a:moveTo>
                  <a:cubicBezTo>
                    <a:pt x="771161" y="-104626"/>
                    <a:pt x="284944" y="20190"/>
                    <a:pt x="96374" y="235943"/>
                  </a:cubicBezTo>
                  <a:cubicBezTo>
                    <a:pt x="-107313" y="468978"/>
                    <a:pt x="28587" y="809409"/>
                    <a:pt x="347204" y="906518"/>
                  </a:cubicBezTo>
                  <a:cubicBezTo>
                    <a:pt x="361997" y="911044"/>
                    <a:pt x="368337" y="891156"/>
                    <a:pt x="353707" y="886630"/>
                  </a:cubicBezTo>
                  <a:cubicBezTo>
                    <a:pt x="45005" y="792538"/>
                    <a:pt x="-78215" y="460748"/>
                    <a:pt x="123684" y="239920"/>
                  </a:cubicBezTo>
                  <a:cubicBezTo>
                    <a:pt x="306564" y="39941"/>
                    <a:pt x="767097" y="-78154"/>
                    <a:pt x="997282" y="130192"/>
                  </a:cubicBezTo>
                  <a:cubicBezTo>
                    <a:pt x="1008011" y="139931"/>
                    <a:pt x="1025242" y="125392"/>
                    <a:pt x="1014513" y="115653"/>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7" name="Hình tự do: Hình 46">
              <a:extLst>
                <a:ext uri="{FF2B5EF4-FFF2-40B4-BE49-F238E27FC236}">
                  <a16:creationId xmlns:a16="http://schemas.microsoft.com/office/drawing/2014/main" id="{0642B078-03C3-4CEE-AE5A-C658C8E83015}"/>
                </a:ext>
              </a:extLst>
            </p:cNvPr>
            <p:cNvSpPr/>
            <p:nvPr/>
          </p:nvSpPr>
          <p:spPr>
            <a:xfrm>
              <a:off x="275839" y="2156885"/>
              <a:ext cx="202751" cy="192837"/>
            </a:xfrm>
            <a:custGeom>
              <a:avLst/>
              <a:gdLst>
                <a:gd name="connsiteX0" fmla="*/ 36926 w 202751"/>
                <a:gd name="connsiteY0" fmla="*/ 156867 h 192837"/>
                <a:gd name="connsiteX1" fmla="*/ 61310 w 202751"/>
                <a:gd name="connsiteY1" fmla="*/ 42338 h 192837"/>
                <a:gd name="connsiteX2" fmla="*/ 158358 w 202751"/>
                <a:gd name="connsiteY2" fmla="*/ 52763 h 192837"/>
                <a:gd name="connsiteX3" fmla="*/ 166486 w 202751"/>
                <a:gd name="connsiteY3" fmla="*/ 151929 h 192837"/>
                <a:gd name="connsiteX4" fmla="*/ 36926 w 202751"/>
                <a:gd name="connsiteY4" fmla="*/ 156867 h 192837"/>
                <a:gd name="connsiteX5" fmla="*/ 19695 w 202751"/>
                <a:gd name="connsiteY5" fmla="*/ 171406 h 192837"/>
                <a:gd name="connsiteX6" fmla="*/ 182092 w 202751"/>
                <a:gd name="connsiteY6" fmla="*/ 168800 h 192837"/>
                <a:gd name="connsiteX7" fmla="*/ 171688 w 202751"/>
                <a:gd name="connsiteY7" fmla="*/ 31640 h 192837"/>
                <a:gd name="connsiteX8" fmla="*/ 19695 w 202751"/>
                <a:gd name="connsiteY8" fmla="*/ 171406 h 192837"/>
                <a:gd name="connsiteX9" fmla="*/ 36926 w 202751"/>
                <a:gd name="connsiteY9" fmla="*/ 156867 h 19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51" h="192837">
                  <a:moveTo>
                    <a:pt x="36926" y="156867"/>
                  </a:moveTo>
                  <a:cubicBezTo>
                    <a:pt x="6040" y="124497"/>
                    <a:pt x="32862" y="69222"/>
                    <a:pt x="61310" y="42338"/>
                  </a:cubicBezTo>
                  <a:cubicBezTo>
                    <a:pt x="95285" y="10243"/>
                    <a:pt x="134787" y="16415"/>
                    <a:pt x="158358" y="52763"/>
                  </a:cubicBezTo>
                  <a:cubicBezTo>
                    <a:pt x="175590" y="79371"/>
                    <a:pt x="189245" y="124772"/>
                    <a:pt x="166486" y="151929"/>
                  </a:cubicBezTo>
                  <a:cubicBezTo>
                    <a:pt x="144703" y="178401"/>
                    <a:pt x="63586" y="177304"/>
                    <a:pt x="36926" y="156867"/>
                  </a:cubicBezTo>
                  <a:cubicBezTo>
                    <a:pt x="25384" y="147951"/>
                    <a:pt x="7990" y="162491"/>
                    <a:pt x="19695" y="171406"/>
                  </a:cubicBezTo>
                  <a:cubicBezTo>
                    <a:pt x="55946" y="199249"/>
                    <a:pt x="148767" y="201581"/>
                    <a:pt x="182092" y="168800"/>
                  </a:cubicBezTo>
                  <a:cubicBezTo>
                    <a:pt x="218993" y="132452"/>
                    <a:pt x="200787" y="67164"/>
                    <a:pt x="171688" y="31640"/>
                  </a:cubicBezTo>
                  <a:cubicBezTo>
                    <a:pt x="88945" y="-69036"/>
                    <a:pt x="-51994" y="96105"/>
                    <a:pt x="19695" y="171406"/>
                  </a:cubicBezTo>
                  <a:cubicBezTo>
                    <a:pt x="29611" y="181830"/>
                    <a:pt x="46680" y="167154"/>
                    <a:pt x="36926" y="156867"/>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8" name="Hình tự do: Hình 47">
              <a:extLst>
                <a:ext uri="{FF2B5EF4-FFF2-40B4-BE49-F238E27FC236}">
                  <a16:creationId xmlns:a16="http://schemas.microsoft.com/office/drawing/2014/main" id="{53AB0673-61FF-458A-A16C-F5FC3E66A4B9}"/>
                </a:ext>
              </a:extLst>
            </p:cNvPr>
            <p:cNvSpPr/>
            <p:nvPr/>
          </p:nvSpPr>
          <p:spPr>
            <a:xfrm>
              <a:off x="-235150" y="-554983"/>
              <a:ext cx="1172241" cy="992934"/>
            </a:xfrm>
            <a:custGeom>
              <a:avLst/>
              <a:gdLst>
                <a:gd name="connsiteX0" fmla="*/ 153220 w 1172241"/>
                <a:gd name="connsiteY0" fmla="*/ 367623 h 992934"/>
                <a:gd name="connsiteX1" fmla="*/ 269288 w 1172241"/>
                <a:gd name="connsiteY1" fmla="*/ 960154 h 992934"/>
                <a:gd name="connsiteX2" fmla="*/ 1043724 w 1172241"/>
                <a:gd name="connsiteY2" fmla="*/ 632616 h 992934"/>
                <a:gd name="connsiteX3" fmla="*/ 951227 w 1172241"/>
                <a:gd name="connsiteY3" fmla="*/ 317559 h 992934"/>
                <a:gd name="connsiteX4" fmla="*/ 540926 w 1172241"/>
                <a:gd name="connsiteY4" fmla="*/ 416040 h 992934"/>
                <a:gd name="connsiteX5" fmla="*/ 515892 w 1172241"/>
                <a:gd name="connsiteY5" fmla="*/ 743852 h 992934"/>
                <a:gd name="connsiteX6" fmla="*/ 841012 w 1172241"/>
                <a:gd name="connsiteY6" fmla="*/ 824228 h 992934"/>
                <a:gd name="connsiteX7" fmla="*/ 1050227 w 1172241"/>
                <a:gd name="connsiteY7" fmla="*/ 637553 h 992934"/>
                <a:gd name="connsiteX8" fmla="*/ 1167920 w 1172241"/>
                <a:gd name="connsiteY8" fmla="*/ 384219 h 992934"/>
                <a:gd name="connsiteX9" fmla="*/ 966996 w 1172241"/>
                <a:gd name="connsiteY9" fmla="*/ 1542 h 992934"/>
                <a:gd name="connsiteX10" fmla="*/ 954641 w 1172241"/>
                <a:gd name="connsiteY10" fmla="*/ 19373 h 992934"/>
                <a:gd name="connsiteX11" fmla="*/ 983089 w 1172241"/>
                <a:gd name="connsiteY11" fmla="*/ 682130 h 992934"/>
                <a:gd name="connsiteX12" fmla="*/ 618955 w 1172241"/>
                <a:gd name="connsiteY12" fmla="*/ 792819 h 992934"/>
                <a:gd name="connsiteX13" fmla="*/ 519956 w 1172241"/>
                <a:gd name="connsiteY13" fmla="*/ 473922 h 992934"/>
                <a:gd name="connsiteX14" fmla="*/ 897258 w 1172241"/>
                <a:gd name="connsiteY14" fmla="*/ 326063 h 992934"/>
                <a:gd name="connsiteX15" fmla="*/ 1012025 w 1172241"/>
                <a:gd name="connsiteY15" fmla="*/ 643314 h 992934"/>
                <a:gd name="connsiteX16" fmla="*/ 355282 w 1172241"/>
                <a:gd name="connsiteY16" fmla="*/ 961662 h 992934"/>
                <a:gd name="connsiteX17" fmla="*/ 36827 w 1172241"/>
                <a:gd name="connsiteY17" fmla="*/ 719575 h 992934"/>
                <a:gd name="connsiteX18" fmla="*/ 165738 w 1172241"/>
                <a:gd name="connsiteY18" fmla="*/ 385453 h 992934"/>
                <a:gd name="connsiteX19" fmla="*/ 153220 w 1172241"/>
                <a:gd name="connsiteY19" fmla="*/ 367623 h 99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2241" h="992934">
                  <a:moveTo>
                    <a:pt x="153220" y="367623"/>
                  </a:moveTo>
                  <a:cubicBezTo>
                    <a:pt x="-108826" y="529746"/>
                    <a:pt x="-11453" y="863319"/>
                    <a:pt x="269288" y="960154"/>
                  </a:cubicBezTo>
                  <a:cubicBezTo>
                    <a:pt x="590182" y="1070842"/>
                    <a:pt x="922779" y="886087"/>
                    <a:pt x="1043724" y="632616"/>
                  </a:cubicBezTo>
                  <a:cubicBezTo>
                    <a:pt x="1095743" y="523573"/>
                    <a:pt x="1104522" y="369131"/>
                    <a:pt x="951227" y="317559"/>
                  </a:cubicBezTo>
                  <a:cubicBezTo>
                    <a:pt x="811101" y="270376"/>
                    <a:pt x="637649" y="325514"/>
                    <a:pt x="540926" y="416040"/>
                  </a:cubicBezTo>
                  <a:cubicBezTo>
                    <a:pt x="441764" y="508897"/>
                    <a:pt x="421282" y="642903"/>
                    <a:pt x="515892" y="743852"/>
                  </a:cubicBezTo>
                  <a:cubicBezTo>
                    <a:pt x="591320" y="824365"/>
                    <a:pt x="725757" y="871411"/>
                    <a:pt x="841012" y="824228"/>
                  </a:cubicBezTo>
                  <a:cubicBezTo>
                    <a:pt x="930745" y="787469"/>
                    <a:pt x="997557" y="706271"/>
                    <a:pt x="1050227" y="637553"/>
                  </a:cubicBezTo>
                  <a:cubicBezTo>
                    <a:pt x="1108911" y="560881"/>
                    <a:pt x="1153777" y="475293"/>
                    <a:pt x="1167920" y="384219"/>
                  </a:cubicBezTo>
                  <a:cubicBezTo>
                    <a:pt x="1190841" y="235949"/>
                    <a:pt x="1122403" y="80409"/>
                    <a:pt x="966996" y="1542"/>
                  </a:cubicBezTo>
                  <a:cubicBezTo>
                    <a:pt x="953503" y="-5316"/>
                    <a:pt x="941311" y="12515"/>
                    <a:pt x="954641" y="19373"/>
                  </a:cubicBezTo>
                  <a:cubicBezTo>
                    <a:pt x="1248550" y="168329"/>
                    <a:pt x="1155403" y="491067"/>
                    <a:pt x="983089" y="682130"/>
                  </a:cubicBezTo>
                  <a:cubicBezTo>
                    <a:pt x="892218" y="782806"/>
                    <a:pt x="769810" y="867159"/>
                    <a:pt x="618955" y="792819"/>
                  </a:cubicBezTo>
                  <a:cubicBezTo>
                    <a:pt x="483867" y="726296"/>
                    <a:pt x="439001" y="587353"/>
                    <a:pt x="519956" y="473922"/>
                  </a:cubicBezTo>
                  <a:cubicBezTo>
                    <a:pt x="594083" y="370091"/>
                    <a:pt x="754205" y="303294"/>
                    <a:pt x="897258" y="326063"/>
                  </a:cubicBezTo>
                  <a:cubicBezTo>
                    <a:pt x="1085014" y="356101"/>
                    <a:pt x="1073635" y="527277"/>
                    <a:pt x="1012025" y="643314"/>
                  </a:cubicBezTo>
                  <a:cubicBezTo>
                    <a:pt x="899696" y="854815"/>
                    <a:pt x="637974" y="1016664"/>
                    <a:pt x="355282" y="961662"/>
                  </a:cubicBezTo>
                  <a:cubicBezTo>
                    <a:pt x="207515" y="932859"/>
                    <a:pt x="76492" y="846311"/>
                    <a:pt x="36827" y="719575"/>
                  </a:cubicBezTo>
                  <a:cubicBezTo>
                    <a:pt x="-1374" y="597777"/>
                    <a:pt x="43330" y="461166"/>
                    <a:pt x="165738" y="385453"/>
                  </a:cubicBezTo>
                  <a:cubicBezTo>
                    <a:pt x="178092" y="377635"/>
                    <a:pt x="165900" y="359804"/>
                    <a:pt x="153220" y="367623"/>
                  </a:cubicBezTo>
                </a:path>
              </a:pathLst>
            </a:custGeom>
            <a:solidFill>
              <a:srgbClr val="FFE4DD"/>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Tree>
    <p:extLst>
      <p:ext uri="{BB962C8B-B14F-4D97-AF65-F5344CB8AC3E}">
        <p14:creationId xmlns:p14="http://schemas.microsoft.com/office/powerpoint/2010/main" val="26277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1+#ppt_w/2"/>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9" decel="10000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250" fill="hold"/>
                                        <p:tgtEl>
                                          <p:spTgt spid="37"/>
                                        </p:tgtEl>
                                        <p:attrNameLst>
                                          <p:attrName>ppt_x</p:attrName>
                                        </p:attrNameLst>
                                      </p:cBhvr>
                                      <p:tavLst>
                                        <p:tav tm="0">
                                          <p:val>
                                            <p:strVal val="0-#ppt_w/2"/>
                                          </p:val>
                                        </p:tav>
                                        <p:tav tm="100000">
                                          <p:val>
                                            <p:strVal val="#ppt_x"/>
                                          </p:val>
                                        </p:tav>
                                      </p:tavLst>
                                    </p:anim>
                                    <p:anim calcmode="lin" valueType="num">
                                      <p:cBhvr additive="base">
                                        <p:cTn id="16" dur="125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decel="10000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250" fill="hold"/>
                                        <p:tgtEl>
                                          <p:spTgt spid="34"/>
                                        </p:tgtEl>
                                        <p:attrNameLst>
                                          <p:attrName>ppt_x</p:attrName>
                                        </p:attrNameLst>
                                      </p:cBhvr>
                                      <p:tavLst>
                                        <p:tav tm="0">
                                          <p:val>
                                            <p:strVal val="0-#ppt_w/2"/>
                                          </p:val>
                                        </p:tav>
                                        <p:tav tm="100000">
                                          <p:val>
                                            <p:strVal val="#ppt_x"/>
                                          </p:val>
                                        </p:tav>
                                      </p:tavLst>
                                    </p:anim>
                                    <p:anim calcmode="lin" valueType="num">
                                      <p:cBhvr additive="base">
                                        <p:cTn id="20" dur="125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grpSp>
        <p:nvGrpSpPr>
          <p:cNvPr id="89" name="Nhóm 88">
            <a:extLst>
              <a:ext uri="{FF2B5EF4-FFF2-40B4-BE49-F238E27FC236}">
                <a16:creationId xmlns:a16="http://schemas.microsoft.com/office/drawing/2014/main" id="{2D44DE28-EF0C-4073-9C6F-517DEC2BA629}"/>
              </a:ext>
            </a:extLst>
          </p:cNvPr>
          <p:cNvGrpSpPr/>
          <p:nvPr userDrawn="1"/>
        </p:nvGrpSpPr>
        <p:grpSpPr>
          <a:xfrm>
            <a:off x="6609664" y="5594893"/>
            <a:ext cx="4499945" cy="2226243"/>
            <a:chOff x="6609664" y="5594893"/>
            <a:chExt cx="4499945" cy="2226243"/>
          </a:xfrm>
        </p:grpSpPr>
        <p:sp>
          <p:nvSpPr>
            <p:cNvPr id="10" name="Hình tự do: Hình 9">
              <a:extLst>
                <a:ext uri="{FF2B5EF4-FFF2-40B4-BE49-F238E27FC236}">
                  <a16:creationId xmlns:a16="http://schemas.microsoft.com/office/drawing/2014/main" id="{A748BD07-2D3F-44C6-AD4B-8A4A4545772A}"/>
                </a:ext>
              </a:extLst>
            </p:cNvPr>
            <p:cNvSpPr/>
            <p:nvPr/>
          </p:nvSpPr>
          <p:spPr>
            <a:xfrm>
              <a:off x="9414723" y="6301267"/>
              <a:ext cx="1117579" cy="1117579"/>
            </a:xfrm>
            <a:custGeom>
              <a:avLst/>
              <a:gdLst>
                <a:gd name="connsiteX0" fmla="*/ 1117580 w 1117579"/>
                <a:gd name="connsiteY0" fmla="*/ 558790 h 1117579"/>
                <a:gd name="connsiteX1" fmla="*/ 558790 w 1117579"/>
                <a:gd name="connsiteY1" fmla="*/ 1117580 h 1117579"/>
                <a:gd name="connsiteX2" fmla="*/ 0 w 1117579"/>
                <a:gd name="connsiteY2" fmla="*/ 558790 h 1117579"/>
                <a:gd name="connsiteX3" fmla="*/ 558790 w 1117579"/>
                <a:gd name="connsiteY3" fmla="*/ 0 h 1117579"/>
                <a:gd name="connsiteX4" fmla="*/ 1117580 w 1117579"/>
                <a:gd name="connsiteY4" fmla="*/ 558790 h 111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579" h="1117579">
                  <a:moveTo>
                    <a:pt x="1117580" y="558790"/>
                  </a:moveTo>
                  <a:cubicBezTo>
                    <a:pt x="1117580" y="867401"/>
                    <a:pt x="867401" y="1117580"/>
                    <a:pt x="558790" y="1117580"/>
                  </a:cubicBezTo>
                  <a:cubicBezTo>
                    <a:pt x="250179" y="1117580"/>
                    <a:pt x="0" y="867401"/>
                    <a:pt x="0" y="558790"/>
                  </a:cubicBezTo>
                  <a:cubicBezTo>
                    <a:pt x="0" y="250179"/>
                    <a:pt x="250179" y="0"/>
                    <a:pt x="558790" y="0"/>
                  </a:cubicBezTo>
                  <a:cubicBezTo>
                    <a:pt x="867401" y="0"/>
                    <a:pt x="1117580" y="250179"/>
                    <a:pt x="1117580" y="558790"/>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17" name="Đồ họa 1">
              <a:extLst>
                <a:ext uri="{FF2B5EF4-FFF2-40B4-BE49-F238E27FC236}">
                  <a16:creationId xmlns:a16="http://schemas.microsoft.com/office/drawing/2014/main" id="{FD894020-C748-465A-9537-5BD52FF939E2}"/>
                </a:ext>
              </a:extLst>
            </p:cNvPr>
            <p:cNvGrpSpPr/>
            <p:nvPr/>
          </p:nvGrpSpPr>
          <p:grpSpPr>
            <a:xfrm>
              <a:off x="8959077" y="5598459"/>
              <a:ext cx="309570" cy="309570"/>
              <a:chOff x="8959077" y="5598459"/>
              <a:chExt cx="309570" cy="309570"/>
            </a:xfrm>
            <a:solidFill>
              <a:srgbClr val="31346B"/>
            </a:solidFill>
          </p:grpSpPr>
          <p:sp>
            <p:nvSpPr>
              <p:cNvPr id="83" name="Hình tự do: Hình 82">
                <a:extLst>
                  <a:ext uri="{FF2B5EF4-FFF2-40B4-BE49-F238E27FC236}">
                    <a16:creationId xmlns:a16="http://schemas.microsoft.com/office/drawing/2014/main" id="{E6F43574-1921-4836-AE3D-A053FA1ED38A}"/>
                  </a:ext>
                </a:extLst>
              </p:cNvPr>
              <p:cNvSpPr/>
              <p:nvPr/>
            </p:nvSpPr>
            <p:spPr>
              <a:xfrm>
                <a:off x="8959077" y="5598459"/>
                <a:ext cx="309570" cy="309570"/>
              </a:xfrm>
              <a:custGeom>
                <a:avLst/>
                <a:gdLst>
                  <a:gd name="connsiteX0" fmla="*/ 18105 w 309570"/>
                  <a:gd name="connsiteY0" fmla="*/ 18105 h 309570"/>
                  <a:gd name="connsiteX1" fmla="*/ 18105 w 309570"/>
                  <a:gd name="connsiteY1" fmla="*/ 18105 h 309570"/>
                  <a:gd name="connsiteX2" fmla="*/ 105476 w 309570"/>
                  <a:gd name="connsiteY2" fmla="*/ 18105 h 309570"/>
                  <a:gd name="connsiteX3" fmla="*/ 291465 w 309570"/>
                  <a:gd name="connsiteY3" fmla="*/ 204094 h 309570"/>
                  <a:gd name="connsiteX4" fmla="*/ 291465 w 309570"/>
                  <a:gd name="connsiteY4" fmla="*/ 291465 h 309570"/>
                  <a:gd name="connsiteX5" fmla="*/ 291465 w 309570"/>
                  <a:gd name="connsiteY5" fmla="*/ 291465 h 309570"/>
                  <a:gd name="connsiteX6" fmla="*/ 204094 w 309570"/>
                  <a:gd name="connsiteY6" fmla="*/ 291465 h 309570"/>
                  <a:gd name="connsiteX7" fmla="*/ 18105 w 309570"/>
                  <a:gd name="connsiteY7" fmla="*/ 105476 h 309570"/>
                  <a:gd name="connsiteX8" fmla="*/ 18105 w 309570"/>
                  <a:gd name="connsiteY8" fmla="*/ 18105 h 3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70" h="309570">
                    <a:moveTo>
                      <a:pt x="18105" y="18105"/>
                    </a:moveTo>
                    <a:lnTo>
                      <a:pt x="18105" y="18105"/>
                    </a:lnTo>
                    <a:cubicBezTo>
                      <a:pt x="42246" y="-6035"/>
                      <a:pt x="81336" y="-6035"/>
                      <a:pt x="105476" y="18105"/>
                    </a:cubicBezTo>
                    <a:lnTo>
                      <a:pt x="291465" y="204094"/>
                    </a:lnTo>
                    <a:cubicBezTo>
                      <a:pt x="315605" y="228234"/>
                      <a:pt x="315605" y="267325"/>
                      <a:pt x="291465" y="291465"/>
                    </a:cubicBezTo>
                    <a:lnTo>
                      <a:pt x="291465" y="291465"/>
                    </a:lnTo>
                    <a:cubicBezTo>
                      <a:pt x="267325" y="315605"/>
                      <a:pt x="228234" y="315605"/>
                      <a:pt x="204094" y="291465"/>
                    </a:cubicBezTo>
                    <a:lnTo>
                      <a:pt x="18105" y="105476"/>
                    </a:lnTo>
                    <a:cubicBezTo>
                      <a:pt x="-6035" y="81336"/>
                      <a:pt x="-6035" y="42245"/>
                      <a:pt x="18105" y="18105"/>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84" name="Hình tự do: Hình 83">
                <a:extLst>
                  <a:ext uri="{FF2B5EF4-FFF2-40B4-BE49-F238E27FC236}">
                    <a16:creationId xmlns:a16="http://schemas.microsoft.com/office/drawing/2014/main" id="{B85CD471-AAB0-457A-9876-4937367263AD}"/>
                  </a:ext>
                </a:extLst>
              </p:cNvPr>
              <p:cNvSpPr/>
              <p:nvPr/>
            </p:nvSpPr>
            <p:spPr>
              <a:xfrm>
                <a:off x="8959077" y="5598459"/>
                <a:ext cx="309570" cy="309570"/>
              </a:xfrm>
              <a:custGeom>
                <a:avLst/>
                <a:gdLst>
                  <a:gd name="connsiteX0" fmla="*/ 291465 w 309570"/>
                  <a:gd name="connsiteY0" fmla="*/ 18105 h 309570"/>
                  <a:gd name="connsiteX1" fmla="*/ 291465 w 309570"/>
                  <a:gd name="connsiteY1" fmla="*/ 18105 h 309570"/>
                  <a:gd name="connsiteX2" fmla="*/ 291465 w 309570"/>
                  <a:gd name="connsiteY2" fmla="*/ 105476 h 309570"/>
                  <a:gd name="connsiteX3" fmla="*/ 105476 w 309570"/>
                  <a:gd name="connsiteY3" fmla="*/ 291465 h 309570"/>
                  <a:gd name="connsiteX4" fmla="*/ 18105 w 309570"/>
                  <a:gd name="connsiteY4" fmla="*/ 291465 h 309570"/>
                  <a:gd name="connsiteX5" fmla="*/ 18105 w 309570"/>
                  <a:gd name="connsiteY5" fmla="*/ 291465 h 309570"/>
                  <a:gd name="connsiteX6" fmla="*/ 18105 w 309570"/>
                  <a:gd name="connsiteY6" fmla="*/ 204094 h 309570"/>
                  <a:gd name="connsiteX7" fmla="*/ 204094 w 309570"/>
                  <a:gd name="connsiteY7" fmla="*/ 18105 h 309570"/>
                  <a:gd name="connsiteX8" fmla="*/ 291465 w 309570"/>
                  <a:gd name="connsiteY8" fmla="*/ 18105 h 3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70" h="309570">
                    <a:moveTo>
                      <a:pt x="291465" y="18105"/>
                    </a:moveTo>
                    <a:lnTo>
                      <a:pt x="291465" y="18105"/>
                    </a:lnTo>
                    <a:cubicBezTo>
                      <a:pt x="315605" y="42245"/>
                      <a:pt x="315605" y="81336"/>
                      <a:pt x="291465" y="105476"/>
                    </a:cubicBezTo>
                    <a:lnTo>
                      <a:pt x="105476" y="291465"/>
                    </a:lnTo>
                    <a:cubicBezTo>
                      <a:pt x="81336" y="315605"/>
                      <a:pt x="42246" y="315605"/>
                      <a:pt x="18105" y="291465"/>
                    </a:cubicBezTo>
                    <a:lnTo>
                      <a:pt x="18105" y="291465"/>
                    </a:lnTo>
                    <a:cubicBezTo>
                      <a:pt x="-6035" y="267325"/>
                      <a:pt x="-6035" y="228234"/>
                      <a:pt x="18105" y="204094"/>
                    </a:cubicBezTo>
                    <a:lnTo>
                      <a:pt x="204094" y="18105"/>
                    </a:lnTo>
                    <a:cubicBezTo>
                      <a:pt x="228234" y="-6035"/>
                      <a:pt x="267325" y="-6035"/>
                      <a:pt x="291465" y="18105"/>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24" name="Đồ họa 1">
              <a:extLst>
                <a:ext uri="{FF2B5EF4-FFF2-40B4-BE49-F238E27FC236}">
                  <a16:creationId xmlns:a16="http://schemas.microsoft.com/office/drawing/2014/main" id="{E9D076CB-55EB-4973-AC51-737FB1F2D189}"/>
                </a:ext>
              </a:extLst>
            </p:cNvPr>
            <p:cNvGrpSpPr/>
            <p:nvPr/>
          </p:nvGrpSpPr>
          <p:grpSpPr>
            <a:xfrm>
              <a:off x="9466021" y="5594893"/>
              <a:ext cx="1643588" cy="312861"/>
              <a:chOff x="9466021" y="5594893"/>
              <a:chExt cx="1643588" cy="312861"/>
            </a:xfrm>
            <a:solidFill>
              <a:srgbClr val="31346B"/>
            </a:solidFill>
          </p:grpSpPr>
          <p:grpSp>
            <p:nvGrpSpPr>
              <p:cNvPr id="45" name="Đồ họa 1">
                <a:extLst>
                  <a:ext uri="{FF2B5EF4-FFF2-40B4-BE49-F238E27FC236}">
                    <a16:creationId xmlns:a16="http://schemas.microsoft.com/office/drawing/2014/main" id="{8EB3EFEF-4275-4E0E-B76F-C4D7867645EB}"/>
                  </a:ext>
                </a:extLst>
              </p:cNvPr>
              <p:cNvGrpSpPr/>
              <p:nvPr/>
            </p:nvGrpSpPr>
            <p:grpSpPr>
              <a:xfrm>
                <a:off x="9466021" y="5594893"/>
                <a:ext cx="752734" cy="312861"/>
                <a:chOff x="9466021" y="5594893"/>
                <a:chExt cx="752734" cy="312861"/>
              </a:xfrm>
              <a:solidFill>
                <a:srgbClr val="31346B"/>
              </a:solidFill>
            </p:grpSpPr>
            <p:grpSp>
              <p:nvGrpSpPr>
                <p:cNvPr id="57" name="Đồ họa 1">
                  <a:extLst>
                    <a:ext uri="{FF2B5EF4-FFF2-40B4-BE49-F238E27FC236}">
                      <a16:creationId xmlns:a16="http://schemas.microsoft.com/office/drawing/2014/main" id="{0D8DD192-6FD9-4F2F-9B21-EDD3EA7F28E4}"/>
                    </a:ext>
                  </a:extLst>
                </p:cNvPr>
                <p:cNvGrpSpPr/>
                <p:nvPr/>
              </p:nvGrpSpPr>
              <p:grpSpPr>
                <a:xfrm>
                  <a:off x="9911791" y="5594893"/>
                  <a:ext cx="306964" cy="312861"/>
                  <a:chOff x="9911791" y="5594893"/>
                  <a:chExt cx="306964" cy="312861"/>
                </a:xfrm>
                <a:solidFill>
                  <a:srgbClr val="31346B"/>
                </a:solidFill>
              </p:grpSpPr>
              <p:sp>
                <p:nvSpPr>
                  <p:cNvPr id="63" name="Hình tự do: Hình 62">
                    <a:extLst>
                      <a:ext uri="{FF2B5EF4-FFF2-40B4-BE49-F238E27FC236}">
                        <a16:creationId xmlns:a16="http://schemas.microsoft.com/office/drawing/2014/main" id="{13D46EE5-08FD-493D-A631-449BAC900E56}"/>
                      </a:ext>
                    </a:extLst>
                  </p:cNvPr>
                  <p:cNvSpPr/>
                  <p:nvPr/>
                </p:nvSpPr>
                <p:spPr>
                  <a:xfrm>
                    <a:off x="9911791"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4" name="Hình tự do: Hình 63">
                    <a:extLst>
                      <a:ext uri="{FF2B5EF4-FFF2-40B4-BE49-F238E27FC236}">
                        <a16:creationId xmlns:a16="http://schemas.microsoft.com/office/drawing/2014/main" id="{382DC76E-1BAC-4C3E-9D1C-EC04C609E4F1}"/>
                      </a:ext>
                    </a:extLst>
                  </p:cNvPr>
                  <p:cNvSpPr/>
                  <p:nvPr/>
                </p:nvSpPr>
                <p:spPr>
                  <a:xfrm>
                    <a:off x="9911791"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5" name="Hình tự do: Hình 64">
                    <a:extLst>
                      <a:ext uri="{FF2B5EF4-FFF2-40B4-BE49-F238E27FC236}">
                        <a16:creationId xmlns:a16="http://schemas.microsoft.com/office/drawing/2014/main" id="{F3C5BC25-BA74-4A12-91C9-D1BF7A1BB290}"/>
                      </a:ext>
                    </a:extLst>
                  </p:cNvPr>
                  <p:cNvSpPr/>
                  <p:nvPr/>
                </p:nvSpPr>
                <p:spPr>
                  <a:xfrm>
                    <a:off x="10132070"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6" name="Hình tự do: Hình 65">
                    <a:extLst>
                      <a:ext uri="{FF2B5EF4-FFF2-40B4-BE49-F238E27FC236}">
                        <a16:creationId xmlns:a16="http://schemas.microsoft.com/office/drawing/2014/main" id="{D36BB28C-759F-4E3F-9BEA-B824F096A5A9}"/>
                      </a:ext>
                    </a:extLst>
                  </p:cNvPr>
                  <p:cNvSpPr/>
                  <p:nvPr/>
                </p:nvSpPr>
                <p:spPr>
                  <a:xfrm>
                    <a:off x="10132070"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58" name="Đồ họa 1">
                  <a:extLst>
                    <a:ext uri="{FF2B5EF4-FFF2-40B4-BE49-F238E27FC236}">
                      <a16:creationId xmlns:a16="http://schemas.microsoft.com/office/drawing/2014/main" id="{BB87755C-347D-4AB7-94F2-B2669BAA4998}"/>
                    </a:ext>
                  </a:extLst>
                </p:cNvPr>
                <p:cNvGrpSpPr/>
                <p:nvPr/>
              </p:nvGrpSpPr>
              <p:grpSpPr>
                <a:xfrm>
                  <a:off x="9466021" y="5594893"/>
                  <a:ext cx="306964" cy="312861"/>
                  <a:chOff x="9466021" y="5594893"/>
                  <a:chExt cx="306964" cy="312861"/>
                </a:xfrm>
                <a:solidFill>
                  <a:srgbClr val="31346B"/>
                </a:solidFill>
              </p:grpSpPr>
              <p:sp>
                <p:nvSpPr>
                  <p:cNvPr id="59" name="Hình tự do: Hình 58">
                    <a:extLst>
                      <a:ext uri="{FF2B5EF4-FFF2-40B4-BE49-F238E27FC236}">
                        <a16:creationId xmlns:a16="http://schemas.microsoft.com/office/drawing/2014/main" id="{F8995386-4FDD-4808-A4F6-FDE609CFFC45}"/>
                      </a:ext>
                    </a:extLst>
                  </p:cNvPr>
                  <p:cNvSpPr/>
                  <p:nvPr/>
                </p:nvSpPr>
                <p:spPr>
                  <a:xfrm>
                    <a:off x="9466021"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0" name="Hình tự do: Hình 59">
                    <a:extLst>
                      <a:ext uri="{FF2B5EF4-FFF2-40B4-BE49-F238E27FC236}">
                        <a16:creationId xmlns:a16="http://schemas.microsoft.com/office/drawing/2014/main" id="{82B8384A-FBD0-4226-B428-C81F13F2BED2}"/>
                      </a:ext>
                    </a:extLst>
                  </p:cNvPr>
                  <p:cNvSpPr/>
                  <p:nvPr/>
                </p:nvSpPr>
                <p:spPr>
                  <a:xfrm>
                    <a:off x="9466021"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1" name="Hình tự do: Hình 60">
                    <a:extLst>
                      <a:ext uri="{FF2B5EF4-FFF2-40B4-BE49-F238E27FC236}">
                        <a16:creationId xmlns:a16="http://schemas.microsoft.com/office/drawing/2014/main" id="{ECA3FCEE-0FAC-4F52-9649-26AA7F272AAC}"/>
                      </a:ext>
                    </a:extLst>
                  </p:cNvPr>
                  <p:cNvSpPr/>
                  <p:nvPr/>
                </p:nvSpPr>
                <p:spPr>
                  <a:xfrm>
                    <a:off x="9686300" y="5594893"/>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62" name="Hình tự do: Hình 61">
                    <a:extLst>
                      <a:ext uri="{FF2B5EF4-FFF2-40B4-BE49-F238E27FC236}">
                        <a16:creationId xmlns:a16="http://schemas.microsoft.com/office/drawing/2014/main" id="{B34DC026-7979-475B-A5C1-6CADE177A0D7}"/>
                      </a:ext>
                    </a:extLst>
                  </p:cNvPr>
                  <p:cNvSpPr/>
                  <p:nvPr/>
                </p:nvSpPr>
                <p:spPr>
                  <a:xfrm>
                    <a:off x="9686300" y="5821070"/>
                    <a:ext cx="86685" cy="86685"/>
                  </a:xfrm>
                  <a:custGeom>
                    <a:avLst/>
                    <a:gdLst>
                      <a:gd name="connsiteX0" fmla="*/ 86685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1" y="67280"/>
                          <a:pt x="1" y="43343"/>
                        </a:cubicBezTo>
                        <a:cubicBezTo>
                          <a:pt x="1" y="19405"/>
                          <a:pt x="19406" y="0"/>
                          <a:pt x="43343" y="0"/>
                        </a:cubicBezTo>
                        <a:cubicBezTo>
                          <a:pt x="67281"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grpSp>
            <p:nvGrpSpPr>
              <p:cNvPr id="46" name="Đồ họa 1">
                <a:extLst>
                  <a:ext uri="{FF2B5EF4-FFF2-40B4-BE49-F238E27FC236}">
                    <a16:creationId xmlns:a16="http://schemas.microsoft.com/office/drawing/2014/main" id="{22A1D558-4CCA-4FDA-A6B0-D71C089EC383}"/>
                  </a:ext>
                </a:extLst>
              </p:cNvPr>
              <p:cNvGrpSpPr/>
              <p:nvPr/>
            </p:nvGrpSpPr>
            <p:grpSpPr>
              <a:xfrm>
                <a:off x="10356875" y="5594893"/>
                <a:ext cx="752734" cy="312861"/>
                <a:chOff x="10356875" y="5594893"/>
                <a:chExt cx="752734" cy="312861"/>
              </a:xfrm>
              <a:solidFill>
                <a:srgbClr val="31346B"/>
              </a:solidFill>
            </p:grpSpPr>
            <p:grpSp>
              <p:nvGrpSpPr>
                <p:cNvPr id="47" name="Đồ họa 1">
                  <a:extLst>
                    <a:ext uri="{FF2B5EF4-FFF2-40B4-BE49-F238E27FC236}">
                      <a16:creationId xmlns:a16="http://schemas.microsoft.com/office/drawing/2014/main" id="{105C018D-C5AE-4744-B7F4-2E9F94223C85}"/>
                    </a:ext>
                  </a:extLst>
                </p:cNvPr>
                <p:cNvGrpSpPr/>
                <p:nvPr/>
              </p:nvGrpSpPr>
              <p:grpSpPr>
                <a:xfrm>
                  <a:off x="10802645" y="5594893"/>
                  <a:ext cx="306964" cy="312861"/>
                  <a:chOff x="10802645" y="5594893"/>
                  <a:chExt cx="306964" cy="312861"/>
                </a:xfrm>
                <a:solidFill>
                  <a:srgbClr val="31346B"/>
                </a:solidFill>
              </p:grpSpPr>
              <p:sp>
                <p:nvSpPr>
                  <p:cNvPr id="53" name="Hình tự do: Hình 52">
                    <a:extLst>
                      <a:ext uri="{FF2B5EF4-FFF2-40B4-BE49-F238E27FC236}">
                        <a16:creationId xmlns:a16="http://schemas.microsoft.com/office/drawing/2014/main" id="{5BCD2159-223C-4A68-B807-FDAD10DF4CF6}"/>
                      </a:ext>
                    </a:extLst>
                  </p:cNvPr>
                  <p:cNvSpPr/>
                  <p:nvPr/>
                </p:nvSpPr>
                <p:spPr>
                  <a:xfrm>
                    <a:off x="10802645" y="5594893"/>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4" name="Hình tự do: Hình 53">
                    <a:extLst>
                      <a:ext uri="{FF2B5EF4-FFF2-40B4-BE49-F238E27FC236}">
                        <a16:creationId xmlns:a16="http://schemas.microsoft.com/office/drawing/2014/main" id="{3F50B43E-127C-4F88-93B5-0188E3739DE3}"/>
                      </a:ext>
                    </a:extLst>
                  </p:cNvPr>
                  <p:cNvSpPr/>
                  <p:nvPr/>
                </p:nvSpPr>
                <p:spPr>
                  <a:xfrm>
                    <a:off x="10802645" y="5821070"/>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5" name="Hình tự do: Hình 54">
                    <a:extLst>
                      <a:ext uri="{FF2B5EF4-FFF2-40B4-BE49-F238E27FC236}">
                        <a16:creationId xmlns:a16="http://schemas.microsoft.com/office/drawing/2014/main" id="{D537AB2D-5C90-4446-BC82-A9960A2148BD}"/>
                      </a:ext>
                    </a:extLst>
                  </p:cNvPr>
                  <p:cNvSpPr/>
                  <p:nvPr/>
                </p:nvSpPr>
                <p:spPr>
                  <a:xfrm>
                    <a:off x="11022924" y="5594893"/>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6" name="Hình tự do: Hình 55">
                    <a:extLst>
                      <a:ext uri="{FF2B5EF4-FFF2-40B4-BE49-F238E27FC236}">
                        <a16:creationId xmlns:a16="http://schemas.microsoft.com/office/drawing/2014/main" id="{750FD5EA-880D-4A2C-A557-FCEB0FF23236}"/>
                      </a:ext>
                    </a:extLst>
                  </p:cNvPr>
                  <p:cNvSpPr/>
                  <p:nvPr/>
                </p:nvSpPr>
                <p:spPr>
                  <a:xfrm>
                    <a:off x="11022924" y="5821070"/>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48" name="Đồ họa 1">
                  <a:extLst>
                    <a:ext uri="{FF2B5EF4-FFF2-40B4-BE49-F238E27FC236}">
                      <a16:creationId xmlns:a16="http://schemas.microsoft.com/office/drawing/2014/main" id="{A8CB27F7-3541-4E9D-A5DF-8E0BF17BF36A}"/>
                    </a:ext>
                  </a:extLst>
                </p:cNvPr>
                <p:cNvGrpSpPr/>
                <p:nvPr/>
              </p:nvGrpSpPr>
              <p:grpSpPr>
                <a:xfrm>
                  <a:off x="10356875" y="5594893"/>
                  <a:ext cx="306964" cy="312861"/>
                  <a:chOff x="10356875" y="5594893"/>
                  <a:chExt cx="306964" cy="312861"/>
                </a:xfrm>
                <a:solidFill>
                  <a:srgbClr val="31346B"/>
                </a:solidFill>
              </p:grpSpPr>
              <p:sp>
                <p:nvSpPr>
                  <p:cNvPr id="49" name="Hình tự do: Hình 48">
                    <a:extLst>
                      <a:ext uri="{FF2B5EF4-FFF2-40B4-BE49-F238E27FC236}">
                        <a16:creationId xmlns:a16="http://schemas.microsoft.com/office/drawing/2014/main" id="{AFBF1F14-8D92-4280-AD5D-284AF500CD73}"/>
                      </a:ext>
                    </a:extLst>
                  </p:cNvPr>
                  <p:cNvSpPr/>
                  <p:nvPr/>
                </p:nvSpPr>
                <p:spPr>
                  <a:xfrm>
                    <a:off x="10356875" y="5594893"/>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0" name="Hình tự do: Hình 49">
                    <a:extLst>
                      <a:ext uri="{FF2B5EF4-FFF2-40B4-BE49-F238E27FC236}">
                        <a16:creationId xmlns:a16="http://schemas.microsoft.com/office/drawing/2014/main" id="{529B6C8F-0AFE-455A-82DA-6F82030496AE}"/>
                      </a:ext>
                    </a:extLst>
                  </p:cNvPr>
                  <p:cNvSpPr/>
                  <p:nvPr/>
                </p:nvSpPr>
                <p:spPr>
                  <a:xfrm>
                    <a:off x="10356875" y="5821070"/>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79" y="86685"/>
                          <a:pt x="43343" y="86685"/>
                        </a:cubicBezTo>
                        <a:cubicBezTo>
                          <a:pt x="19405"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1" name="Hình tự do: Hình 50">
                    <a:extLst>
                      <a:ext uri="{FF2B5EF4-FFF2-40B4-BE49-F238E27FC236}">
                        <a16:creationId xmlns:a16="http://schemas.microsoft.com/office/drawing/2014/main" id="{77CD7ABA-EAAD-49FD-8E4C-67DC62D73129}"/>
                      </a:ext>
                    </a:extLst>
                  </p:cNvPr>
                  <p:cNvSpPr/>
                  <p:nvPr/>
                </p:nvSpPr>
                <p:spPr>
                  <a:xfrm>
                    <a:off x="10577154" y="5594893"/>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52" name="Hình tự do: Hình 51">
                    <a:extLst>
                      <a:ext uri="{FF2B5EF4-FFF2-40B4-BE49-F238E27FC236}">
                        <a16:creationId xmlns:a16="http://schemas.microsoft.com/office/drawing/2014/main" id="{77D7AADC-E0BB-49BF-BEE2-13BC039562AB}"/>
                      </a:ext>
                    </a:extLst>
                  </p:cNvPr>
                  <p:cNvSpPr/>
                  <p:nvPr/>
                </p:nvSpPr>
                <p:spPr>
                  <a:xfrm>
                    <a:off x="10577154" y="5821070"/>
                    <a:ext cx="86685" cy="86685"/>
                  </a:xfrm>
                  <a:custGeom>
                    <a:avLst/>
                    <a:gdLst>
                      <a:gd name="connsiteX0" fmla="*/ 86686 w 86685"/>
                      <a:gd name="connsiteY0" fmla="*/ 43343 h 86685"/>
                      <a:gd name="connsiteX1" fmla="*/ 43343 w 86685"/>
                      <a:gd name="connsiteY1" fmla="*/ 86685 h 86685"/>
                      <a:gd name="connsiteX2" fmla="*/ 1 w 86685"/>
                      <a:gd name="connsiteY2" fmla="*/ 43343 h 86685"/>
                      <a:gd name="connsiteX3" fmla="*/ 43343 w 86685"/>
                      <a:gd name="connsiteY3" fmla="*/ 0 h 86685"/>
                      <a:gd name="connsiteX4" fmla="*/ 86686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6" y="43343"/>
                        </a:moveTo>
                        <a:cubicBezTo>
                          <a:pt x="86686" y="67280"/>
                          <a:pt x="67280" y="86685"/>
                          <a:pt x="43343" y="86685"/>
                        </a:cubicBezTo>
                        <a:cubicBezTo>
                          <a:pt x="19406" y="86685"/>
                          <a:pt x="1" y="67280"/>
                          <a:pt x="1" y="43343"/>
                        </a:cubicBezTo>
                        <a:cubicBezTo>
                          <a:pt x="1" y="19405"/>
                          <a:pt x="19406" y="0"/>
                          <a:pt x="43343" y="0"/>
                        </a:cubicBezTo>
                        <a:cubicBezTo>
                          <a:pt x="67281" y="0"/>
                          <a:pt x="86686" y="19405"/>
                          <a:pt x="86686"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grpSp>
        <p:sp>
          <p:nvSpPr>
            <p:cNvPr id="36" name="Hình tự do: Hình 35">
              <a:extLst>
                <a:ext uri="{FF2B5EF4-FFF2-40B4-BE49-F238E27FC236}">
                  <a16:creationId xmlns:a16="http://schemas.microsoft.com/office/drawing/2014/main" id="{9A64A94B-09C5-4FC1-AFDA-F8432B45FA7B}"/>
                </a:ext>
              </a:extLst>
            </p:cNvPr>
            <p:cNvSpPr/>
            <p:nvPr/>
          </p:nvSpPr>
          <p:spPr>
            <a:xfrm>
              <a:off x="6609664" y="5901857"/>
              <a:ext cx="1919279" cy="1919279"/>
            </a:xfrm>
            <a:custGeom>
              <a:avLst/>
              <a:gdLst>
                <a:gd name="connsiteX0" fmla="*/ 959709 w 1919279"/>
                <a:gd name="connsiteY0" fmla="*/ 0 h 1919279"/>
                <a:gd name="connsiteX1" fmla="*/ 0 w 1919279"/>
                <a:gd name="connsiteY1" fmla="*/ 959571 h 1919279"/>
                <a:gd name="connsiteX2" fmla="*/ 959709 w 1919279"/>
                <a:gd name="connsiteY2" fmla="*/ 1919279 h 1919279"/>
                <a:gd name="connsiteX3" fmla="*/ 1919280 w 1919279"/>
                <a:gd name="connsiteY3" fmla="*/ 959571 h 1919279"/>
                <a:gd name="connsiteX4" fmla="*/ 959709 w 1919279"/>
                <a:gd name="connsiteY4" fmla="*/ 0 h 1919279"/>
                <a:gd name="connsiteX5" fmla="*/ 959709 w 1919279"/>
                <a:gd name="connsiteY5" fmla="*/ 1729861 h 1919279"/>
                <a:gd name="connsiteX6" fmla="*/ 189143 w 1919279"/>
                <a:gd name="connsiteY6" fmla="*/ 959434 h 1919279"/>
                <a:gd name="connsiteX7" fmla="*/ 959709 w 1919279"/>
                <a:gd name="connsiteY7" fmla="*/ 189006 h 1919279"/>
                <a:gd name="connsiteX8" fmla="*/ 1730137 w 1919279"/>
                <a:gd name="connsiteY8" fmla="*/ 959434 h 1919279"/>
                <a:gd name="connsiteX9" fmla="*/ 959709 w 1919279"/>
                <a:gd name="connsiteY9" fmla="*/ 1729861 h 191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9279" h="1919279">
                  <a:moveTo>
                    <a:pt x="959709" y="0"/>
                  </a:moveTo>
                  <a:cubicBezTo>
                    <a:pt x="430545" y="0"/>
                    <a:pt x="0" y="430408"/>
                    <a:pt x="0" y="959571"/>
                  </a:cubicBezTo>
                  <a:cubicBezTo>
                    <a:pt x="0" y="1488735"/>
                    <a:pt x="430545" y="1919279"/>
                    <a:pt x="959709" y="1919279"/>
                  </a:cubicBezTo>
                  <a:cubicBezTo>
                    <a:pt x="1488872" y="1919279"/>
                    <a:pt x="1919280" y="1488735"/>
                    <a:pt x="1919280" y="959571"/>
                  </a:cubicBezTo>
                  <a:cubicBezTo>
                    <a:pt x="1919143" y="430408"/>
                    <a:pt x="1488734" y="0"/>
                    <a:pt x="959709" y="0"/>
                  </a:cubicBezTo>
                  <a:close/>
                  <a:moveTo>
                    <a:pt x="959709" y="1729861"/>
                  </a:moveTo>
                  <a:cubicBezTo>
                    <a:pt x="534101" y="1729861"/>
                    <a:pt x="189143" y="1384905"/>
                    <a:pt x="189143" y="959434"/>
                  </a:cubicBezTo>
                  <a:cubicBezTo>
                    <a:pt x="189143" y="533964"/>
                    <a:pt x="534101" y="189006"/>
                    <a:pt x="959709" y="189006"/>
                  </a:cubicBezTo>
                  <a:cubicBezTo>
                    <a:pt x="1385179" y="189006"/>
                    <a:pt x="1730137" y="533964"/>
                    <a:pt x="1730137" y="959434"/>
                  </a:cubicBezTo>
                  <a:cubicBezTo>
                    <a:pt x="1730137" y="1384905"/>
                    <a:pt x="1385179" y="1729861"/>
                    <a:pt x="959709" y="1729861"/>
                  </a:cubicBezTo>
                  <a:close/>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88" name="Nhóm 87">
            <a:extLst>
              <a:ext uri="{FF2B5EF4-FFF2-40B4-BE49-F238E27FC236}">
                <a16:creationId xmlns:a16="http://schemas.microsoft.com/office/drawing/2014/main" id="{2BE4F1A2-C1AE-4B86-BAFB-C64411CC22E2}"/>
              </a:ext>
            </a:extLst>
          </p:cNvPr>
          <p:cNvGrpSpPr/>
          <p:nvPr userDrawn="1"/>
        </p:nvGrpSpPr>
        <p:grpSpPr>
          <a:xfrm>
            <a:off x="-232150" y="-1059423"/>
            <a:ext cx="4880700" cy="4077079"/>
            <a:chOff x="-232150" y="-1059423"/>
            <a:chExt cx="4880700" cy="4077079"/>
          </a:xfrm>
        </p:grpSpPr>
        <p:sp>
          <p:nvSpPr>
            <p:cNvPr id="7" name="Hình tự do: Hình 6">
              <a:extLst>
                <a:ext uri="{FF2B5EF4-FFF2-40B4-BE49-F238E27FC236}">
                  <a16:creationId xmlns:a16="http://schemas.microsoft.com/office/drawing/2014/main" id="{D456A8B4-C93F-4D72-8CB5-8AACAAB96A77}"/>
                </a:ext>
              </a:extLst>
            </p:cNvPr>
            <p:cNvSpPr/>
            <p:nvPr/>
          </p:nvSpPr>
          <p:spPr>
            <a:xfrm>
              <a:off x="-232150" y="-1059423"/>
              <a:ext cx="509686" cy="13716"/>
            </a:xfrm>
            <a:custGeom>
              <a:avLst/>
              <a:gdLst>
                <a:gd name="connsiteX0" fmla="*/ 509687 w 509686"/>
                <a:gd name="connsiteY0" fmla="*/ 0 h 13716"/>
                <a:gd name="connsiteX1" fmla="*/ 0 w 509686"/>
                <a:gd name="connsiteY1" fmla="*/ 0 h 13716"/>
              </a:gdLst>
              <a:ahLst/>
              <a:cxnLst>
                <a:cxn ang="0">
                  <a:pos x="connsiteX0" y="connsiteY0"/>
                </a:cxn>
                <a:cxn ang="0">
                  <a:pos x="connsiteX1" y="connsiteY1"/>
                </a:cxn>
              </a:cxnLst>
              <a:rect l="l" t="t" r="r" b="b"/>
              <a:pathLst>
                <a:path w="509686" h="13716">
                  <a:moveTo>
                    <a:pt x="509687" y="0"/>
                  </a:moveTo>
                  <a:lnTo>
                    <a:pt x="0" y="0"/>
                  </a:lnTo>
                </a:path>
              </a:pathLst>
            </a:custGeom>
            <a:ln w="13716" cap="flat">
              <a:solidFill>
                <a:srgbClr val="606060"/>
              </a:solidFill>
              <a:prstDash val="solid"/>
              <a:miter/>
            </a:ln>
          </p:spPr>
          <p:txBody>
            <a:bodyPr rtlCol="0" anchor="ctr"/>
            <a:lstStyle/>
            <a:p>
              <a:endParaRPr lang="en-US">
                <a:latin typeface="#9Slide03 AllRoundGothic" panose="020B0703020202020104" pitchFamily="34" charset="0"/>
              </a:endParaRPr>
            </a:p>
          </p:txBody>
        </p:sp>
        <p:sp>
          <p:nvSpPr>
            <p:cNvPr id="9" name="Hình tự do: Hình 8">
              <a:extLst>
                <a:ext uri="{FF2B5EF4-FFF2-40B4-BE49-F238E27FC236}">
                  <a16:creationId xmlns:a16="http://schemas.microsoft.com/office/drawing/2014/main" id="{A94F76AD-B485-4E51-91C3-1E36E3EC4637}"/>
                </a:ext>
              </a:extLst>
            </p:cNvPr>
            <p:cNvSpPr/>
            <p:nvPr/>
          </p:nvSpPr>
          <p:spPr>
            <a:xfrm>
              <a:off x="1769424" y="-887699"/>
              <a:ext cx="1781159" cy="1781159"/>
            </a:xfrm>
            <a:custGeom>
              <a:avLst/>
              <a:gdLst>
                <a:gd name="connsiteX0" fmla="*/ 1781160 w 1781159"/>
                <a:gd name="connsiteY0" fmla="*/ 890580 h 1781159"/>
                <a:gd name="connsiteX1" fmla="*/ 890580 w 1781159"/>
                <a:gd name="connsiteY1" fmla="*/ 1781160 h 1781159"/>
                <a:gd name="connsiteX2" fmla="*/ 0 w 1781159"/>
                <a:gd name="connsiteY2" fmla="*/ 890580 h 1781159"/>
                <a:gd name="connsiteX3" fmla="*/ 890580 w 1781159"/>
                <a:gd name="connsiteY3" fmla="*/ 0 h 1781159"/>
                <a:gd name="connsiteX4" fmla="*/ 1781160 w 1781159"/>
                <a:gd name="connsiteY4" fmla="*/ 890580 h 178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59" h="1781159">
                  <a:moveTo>
                    <a:pt x="1781160" y="890580"/>
                  </a:moveTo>
                  <a:cubicBezTo>
                    <a:pt x="1781160" y="1382434"/>
                    <a:pt x="1382434" y="1781160"/>
                    <a:pt x="890580" y="1781160"/>
                  </a:cubicBezTo>
                  <a:cubicBezTo>
                    <a:pt x="398726" y="1781160"/>
                    <a:pt x="0" y="1382434"/>
                    <a:pt x="0" y="890580"/>
                  </a:cubicBezTo>
                  <a:cubicBezTo>
                    <a:pt x="0" y="398726"/>
                    <a:pt x="398726" y="0"/>
                    <a:pt x="890580" y="0"/>
                  </a:cubicBezTo>
                  <a:cubicBezTo>
                    <a:pt x="1382434" y="0"/>
                    <a:pt x="1781160" y="398726"/>
                    <a:pt x="1781160" y="890580"/>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1" name="Hình tự do: Hình 10">
              <a:extLst>
                <a:ext uri="{FF2B5EF4-FFF2-40B4-BE49-F238E27FC236}">
                  <a16:creationId xmlns:a16="http://schemas.microsoft.com/office/drawing/2014/main" id="{B376BEDE-4051-4B6F-B3E2-D8E9169AD057}"/>
                </a:ext>
              </a:extLst>
            </p:cNvPr>
            <p:cNvSpPr/>
            <p:nvPr/>
          </p:nvSpPr>
          <p:spPr>
            <a:xfrm>
              <a:off x="3624925" y="597606"/>
              <a:ext cx="1023625" cy="1023625"/>
            </a:xfrm>
            <a:custGeom>
              <a:avLst/>
              <a:gdLst>
                <a:gd name="connsiteX0" fmla="*/ 511881 w 1023625"/>
                <a:gd name="connsiteY0" fmla="*/ 0 h 1023625"/>
                <a:gd name="connsiteX1" fmla="*/ 0 w 1023625"/>
                <a:gd name="connsiteY1" fmla="*/ 511744 h 1023625"/>
                <a:gd name="connsiteX2" fmla="*/ 511881 w 1023625"/>
                <a:gd name="connsiteY2" fmla="*/ 1023625 h 1023625"/>
                <a:gd name="connsiteX3" fmla="*/ 1023625 w 1023625"/>
                <a:gd name="connsiteY3" fmla="*/ 511744 h 1023625"/>
                <a:gd name="connsiteX4" fmla="*/ 511881 w 1023625"/>
                <a:gd name="connsiteY4" fmla="*/ 0 h 1023625"/>
                <a:gd name="connsiteX5" fmla="*/ 511881 w 1023625"/>
                <a:gd name="connsiteY5" fmla="*/ 922675 h 1023625"/>
                <a:gd name="connsiteX6" fmla="*/ 100813 w 1023625"/>
                <a:gd name="connsiteY6" fmla="*/ 511744 h 1023625"/>
                <a:gd name="connsiteX7" fmla="*/ 511881 w 1023625"/>
                <a:gd name="connsiteY7" fmla="*/ 100813 h 1023625"/>
                <a:gd name="connsiteX8" fmla="*/ 922812 w 1023625"/>
                <a:gd name="connsiteY8" fmla="*/ 511744 h 1023625"/>
                <a:gd name="connsiteX9" fmla="*/ 511881 w 1023625"/>
                <a:gd name="connsiteY9" fmla="*/ 922675 h 102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625" h="1023625">
                  <a:moveTo>
                    <a:pt x="511881" y="0"/>
                  </a:moveTo>
                  <a:cubicBezTo>
                    <a:pt x="229606" y="0"/>
                    <a:pt x="0" y="229606"/>
                    <a:pt x="0" y="511744"/>
                  </a:cubicBezTo>
                  <a:cubicBezTo>
                    <a:pt x="0" y="793882"/>
                    <a:pt x="229606" y="1023625"/>
                    <a:pt x="511881" y="1023625"/>
                  </a:cubicBezTo>
                  <a:cubicBezTo>
                    <a:pt x="794157" y="1023625"/>
                    <a:pt x="1023625" y="794019"/>
                    <a:pt x="1023625" y="511744"/>
                  </a:cubicBezTo>
                  <a:cubicBezTo>
                    <a:pt x="1023625" y="229469"/>
                    <a:pt x="794157" y="0"/>
                    <a:pt x="511881" y="0"/>
                  </a:cubicBezTo>
                  <a:close/>
                  <a:moveTo>
                    <a:pt x="511881" y="922675"/>
                  </a:moveTo>
                  <a:cubicBezTo>
                    <a:pt x="284881" y="922675"/>
                    <a:pt x="100813" y="738744"/>
                    <a:pt x="100813" y="511744"/>
                  </a:cubicBezTo>
                  <a:cubicBezTo>
                    <a:pt x="100813" y="284744"/>
                    <a:pt x="284744" y="100813"/>
                    <a:pt x="511881" y="100813"/>
                  </a:cubicBezTo>
                  <a:cubicBezTo>
                    <a:pt x="738744" y="100813"/>
                    <a:pt x="922812" y="284744"/>
                    <a:pt x="922812" y="511744"/>
                  </a:cubicBezTo>
                  <a:cubicBezTo>
                    <a:pt x="922812" y="738744"/>
                    <a:pt x="738881" y="922675"/>
                    <a:pt x="511881" y="922675"/>
                  </a:cubicBezTo>
                  <a:close/>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5" name="Hình tự do: Hình 14">
              <a:extLst>
                <a:ext uri="{FF2B5EF4-FFF2-40B4-BE49-F238E27FC236}">
                  <a16:creationId xmlns:a16="http://schemas.microsoft.com/office/drawing/2014/main" id="{21B84BC0-48B0-4B23-944F-1146432450D4}"/>
                </a:ext>
              </a:extLst>
            </p:cNvPr>
            <p:cNvSpPr/>
            <p:nvPr/>
          </p:nvSpPr>
          <p:spPr>
            <a:xfrm>
              <a:off x="762259" y="2535951"/>
              <a:ext cx="481705" cy="481705"/>
            </a:xfrm>
            <a:custGeom>
              <a:avLst/>
              <a:gdLst>
                <a:gd name="connsiteX0" fmla="*/ 481706 w 481705"/>
                <a:gd name="connsiteY0" fmla="*/ 240853 h 481705"/>
                <a:gd name="connsiteX1" fmla="*/ 240853 w 481705"/>
                <a:gd name="connsiteY1" fmla="*/ 481706 h 481705"/>
                <a:gd name="connsiteX2" fmla="*/ 0 w 481705"/>
                <a:gd name="connsiteY2" fmla="*/ 240853 h 481705"/>
                <a:gd name="connsiteX3" fmla="*/ 240853 w 481705"/>
                <a:gd name="connsiteY3" fmla="*/ 0 h 481705"/>
                <a:gd name="connsiteX4" fmla="*/ 481706 w 481705"/>
                <a:gd name="connsiteY4" fmla="*/ 240853 h 48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05" h="481705">
                  <a:moveTo>
                    <a:pt x="481706" y="240853"/>
                  </a:moveTo>
                  <a:cubicBezTo>
                    <a:pt x="481706" y="373872"/>
                    <a:pt x="373872" y="481706"/>
                    <a:pt x="240853" y="481706"/>
                  </a:cubicBezTo>
                  <a:cubicBezTo>
                    <a:pt x="107834" y="481706"/>
                    <a:pt x="0" y="373872"/>
                    <a:pt x="0" y="240853"/>
                  </a:cubicBezTo>
                  <a:cubicBezTo>
                    <a:pt x="0" y="107834"/>
                    <a:pt x="107834" y="0"/>
                    <a:pt x="240853" y="0"/>
                  </a:cubicBezTo>
                  <a:cubicBezTo>
                    <a:pt x="373872" y="0"/>
                    <a:pt x="481706" y="107834"/>
                    <a:pt x="481706" y="240853"/>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18" name="Đồ họa 1">
              <a:extLst>
                <a:ext uri="{FF2B5EF4-FFF2-40B4-BE49-F238E27FC236}">
                  <a16:creationId xmlns:a16="http://schemas.microsoft.com/office/drawing/2014/main" id="{58340253-5C7D-4E0C-A3D6-D08D6CD7E8B9}"/>
                </a:ext>
              </a:extLst>
            </p:cNvPr>
            <p:cNvGrpSpPr/>
            <p:nvPr/>
          </p:nvGrpSpPr>
          <p:grpSpPr>
            <a:xfrm>
              <a:off x="3780156" y="2651782"/>
              <a:ext cx="201316" cy="201213"/>
              <a:chOff x="3780156" y="2651782"/>
              <a:chExt cx="201316" cy="201213"/>
            </a:xfrm>
            <a:solidFill>
              <a:srgbClr val="31346B"/>
            </a:solidFill>
          </p:grpSpPr>
          <p:sp>
            <p:nvSpPr>
              <p:cNvPr id="81" name="Hình tự do: Hình 80">
                <a:extLst>
                  <a:ext uri="{FF2B5EF4-FFF2-40B4-BE49-F238E27FC236}">
                    <a16:creationId xmlns:a16="http://schemas.microsoft.com/office/drawing/2014/main" id="{D581DD57-56B7-4B2A-8FAC-158800BCF88B}"/>
                  </a:ext>
                </a:extLst>
              </p:cNvPr>
              <p:cNvSpPr/>
              <p:nvPr/>
            </p:nvSpPr>
            <p:spPr>
              <a:xfrm>
                <a:off x="3780156" y="2651782"/>
                <a:ext cx="201316" cy="201213"/>
              </a:xfrm>
              <a:custGeom>
                <a:avLst/>
                <a:gdLst>
                  <a:gd name="connsiteX0" fmla="*/ 11830 w 201316"/>
                  <a:gd name="connsiteY0" fmla="*/ 11727 h 201213"/>
                  <a:gd name="connsiteX1" fmla="*/ 11830 w 201316"/>
                  <a:gd name="connsiteY1" fmla="*/ 11727 h 201213"/>
                  <a:gd name="connsiteX2" fmla="*/ 68614 w 201316"/>
                  <a:gd name="connsiteY2" fmla="*/ 11727 h 201213"/>
                  <a:gd name="connsiteX3" fmla="*/ 189589 w 201316"/>
                  <a:gd name="connsiteY3" fmla="*/ 132702 h 201213"/>
                  <a:gd name="connsiteX4" fmla="*/ 189589 w 201316"/>
                  <a:gd name="connsiteY4" fmla="*/ 189486 h 201213"/>
                  <a:gd name="connsiteX5" fmla="*/ 189589 w 201316"/>
                  <a:gd name="connsiteY5" fmla="*/ 189486 h 201213"/>
                  <a:gd name="connsiteX6" fmla="*/ 132805 w 201316"/>
                  <a:gd name="connsiteY6" fmla="*/ 189486 h 201213"/>
                  <a:gd name="connsiteX7" fmla="*/ 11830 w 201316"/>
                  <a:gd name="connsiteY7" fmla="*/ 68511 h 201213"/>
                  <a:gd name="connsiteX8" fmla="*/ 11830 w 201316"/>
                  <a:gd name="connsiteY8" fmla="*/ 11727 h 2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316" h="201213">
                    <a:moveTo>
                      <a:pt x="11830" y="11727"/>
                    </a:moveTo>
                    <a:lnTo>
                      <a:pt x="11830" y="11727"/>
                    </a:lnTo>
                    <a:cubicBezTo>
                      <a:pt x="27466" y="-3909"/>
                      <a:pt x="52978" y="-3909"/>
                      <a:pt x="68614" y="11727"/>
                    </a:cubicBezTo>
                    <a:lnTo>
                      <a:pt x="189589" y="132702"/>
                    </a:lnTo>
                    <a:cubicBezTo>
                      <a:pt x="205226" y="148338"/>
                      <a:pt x="205226" y="173850"/>
                      <a:pt x="189589" y="189486"/>
                    </a:cubicBezTo>
                    <a:lnTo>
                      <a:pt x="189589" y="189486"/>
                    </a:lnTo>
                    <a:cubicBezTo>
                      <a:pt x="173953" y="205123"/>
                      <a:pt x="148441" y="205123"/>
                      <a:pt x="132805" y="189486"/>
                    </a:cubicBezTo>
                    <a:lnTo>
                      <a:pt x="11830" y="68511"/>
                    </a:lnTo>
                    <a:cubicBezTo>
                      <a:pt x="-3943" y="52875"/>
                      <a:pt x="-3943" y="27363"/>
                      <a:pt x="11830" y="11727"/>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82" name="Hình tự do: Hình 81">
                <a:extLst>
                  <a:ext uri="{FF2B5EF4-FFF2-40B4-BE49-F238E27FC236}">
                    <a16:creationId xmlns:a16="http://schemas.microsoft.com/office/drawing/2014/main" id="{93156FE7-45CF-44BA-8B66-DA3C7BA68446}"/>
                  </a:ext>
                </a:extLst>
              </p:cNvPr>
              <p:cNvSpPr/>
              <p:nvPr/>
            </p:nvSpPr>
            <p:spPr>
              <a:xfrm>
                <a:off x="3780259" y="2651782"/>
                <a:ext cx="201213" cy="201213"/>
              </a:xfrm>
              <a:custGeom>
                <a:avLst/>
                <a:gdLst>
                  <a:gd name="connsiteX0" fmla="*/ 189486 w 201213"/>
                  <a:gd name="connsiteY0" fmla="*/ 11727 h 201213"/>
                  <a:gd name="connsiteX1" fmla="*/ 189486 w 201213"/>
                  <a:gd name="connsiteY1" fmla="*/ 11727 h 201213"/>
                  <a:gd name="connsiteX2" fmla="*/ 189486 w 201213"/>
                  <a:gd name="connsiteY2" fmla="*/ 68511 h 201213"/>
                  <a:gd name="connsiteX3" fmla="*/ 68511 w 201213"/>
                  <a:gd name="connsiteY3" fmla="*/ 189486 h 201213"/>
                  <a:gd name="connsiteX4" fmla="*/ 11727 w 201213"/>
                  <a:gd name="connsiteY4" fmla="*/ 189486 h 201213"/>
                  <a:gd name="connsiteX5" fmla="*/ 11727 w 201213"/>
                  <a:gd name="connsiteY5" fmla="*/ 189486 h 201213"/>
                  <a:gd name="connsiteX6" fmla="*/ 11727 w 201213"/>
                  <a:gd name="connsiteY6" fmla="*/ 132702 h 201213"/>
                  <a:gd name="connsiteX7" fmla="*/ 132702 w 201213"/>
                  <a:gd name="connsiteY7" fmla="*/ 11727 h 201213"/>
                  <a:gd name="connsiteX8" fmla="*/ 189486 w 201213"/>
                  <a:gd name="connsiteY8" fmla="*/ 11727 h 2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13" h="201213">
                    <a:moveTo>
                      <a:pt x="189486" y="11727"/>
                    </a:moveTo>
                    <a:lnTo>
                      <a:pt x="189486" y="11727"/>
                    </a:lnTo>
                    <a:cubicBezTo>
                      <a:pt x="205123" y="27363"/>
                      <a:pt x="205123" y="52875"/>
                      <a:pt x="189486" y="68511"/>
                    </a:cubicBezTo>
                    <a:lnTo>
                      <a:pt x="68511" y="189486"/>
                    </a:lnTo>
                    <a:cubicBezTo>
                      <a:pt x="52875" y="205123"/>
                      <a:pt x="27363" y="205123"/>
                      <a:pt x="11727" y="189486"/>
                    </a:cubicBezTo>
                    <a:lnTo>
                      <a:pt x="11727" y="189486"/>
                    </a:lnTo>
                    <a:cubicBezTo>
                      <a:pt x="-3909" y="173850"/>
                      <a:pt x="-3909" y="148338"/>
                      <a:pt x="11727" y="132702"/>
                    </a:cubicBezTo>
                    <a:lnTo>
                      <a:pt x="132702" y="11727"/>
                    </a:lnTo>
                    <a:cubicBezTo>
                      <a:pt x="148338" y="-3909"/>
                      <a:pt x="173850" y="-3909"/>
                      <a:pt x="189486" y="11727"/>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sp>
          <p:nvSpPr>
            <p:cNvPr id="21" name="Hình tự do: Hình 20">
              <a:extLst>
                <a:ext uri="{FF2B5EF4-FFF2-40B4-BE49-F238E27FC236}">
                  <a16:creationId xmlns:a16="http://schemas.microsoft.com/office/drawing/2014/main" id="{2785A9C2-5BD4-4694-AE8F-E6601B5C43FD}"/>
                </a:ext>
              </a:extLst>
            </p:cNvPr>
            <p:cNvSpPr/>
            <p:nvPr/>
          </p:nvSpPr>
          <p:spPr>
            <a:xfrm>
              <a:off x="1563822" y="1280251"/>
              <a:ext cx="290504" cy="290504"/>
            </a:xfrm>
            <a:custGeom>
              <a:avLst/>
              <a:gdLst>
                <a:gd name="connsiteX0" fmla="*/ 290505 w 290504"/>
                <a:gd name="connsiteY0" fmla="*/ 145252 h 290504"/>
                <a:gd name="connsiteX1" fmla="*/ 145252 w 290504"/>
                <a:gd name="connsiteY1" fmla="*/ 290505 h 290504"/>
                <a:gd name="connsiteX2" fmla="*/ 0 w 290504"/>
                <a:gd name="connsiteY2" fmla="*/ 145252 h 290504"/>
                <a:gd name="connsiteX3" fmla="*/ 145252 w 290504"/>
                <a:gd name="connsiteY3" fmla="*/ 0 h 290504"/>
                <a:gd name="connsiteX4" fmla="*/ 290505 w 290504"/>
                <a:gd name="connsiteY4" fmla="*/ 145252 h 290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4" h="290504">
                  <a:moveTo>
                    <a:pt x="290505" y="145252"/>
                  </a:moveTo>
                  <a:cubicBezTo>
                    <a:pt x="290505" y="225473"/>
                    <a:pt x="225473" y="290505"/>
                    <a:pt x="145252" y="290505"/>
                  </a:cubicBezTo>
                  <a:cubicBezTo>
                    <a:pt x="65032" y="290505"/>
                    <a:pt x="0" y="225473"/>
                    <a:pt x="0" y="145252"/>
                  </a:cubicBezTo>
                  <a:cubicBezTo>
                    <a:pt x="0" y="65032"/>
                    <a:pt x="65032" y="0"/>
                    <a:pt x="145252" y="0"/>
                  </a:cubicBezTo>
                  <a:cubicBezTo>
                    <a:pt x="225473" y="0"/>
                    <a:pt x="290505" y="65032"/>
                    <a:pt x="290505" y="14525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23" name="Đồ họa 1">
              <a:extLst>
                <a:ext uri="{FF2B5EF4-FFF2-40B4-BE49-F238E27FC236}">
                  <a16:creationId xmlns:a16="http://schemas.microsoft.com/office/drawing/2014/main" id="{B347567E-7FBF-4341-BD7E-B75FD6298E34}"/>
                </a:ext>
              </a:extLst>
            </p:cNvPr>
            <p:cNvGrpSpPr/>
            <p:nvPr/>
          </p:nvGrpSpPr>
          <p:grpSpPr>
            <a:xfrm>
              <a:off x="1089797" y="1820250"/>
              <a:ext cx="752871" cy="312861"/>
              <a:chOff x="1089797" y="1820250"/>
              <a:chExt cx="752871" cy="312861"/>
            </a:xfrm>
            <a:solidFill>
              <a:srgbClr val="31346B"/>
            </a:solidFill>
          </p:grpSpPr>
          <p:grpSp>
            <p:nvGrpSpPr>
              <p:cNvPr id="67" name="Đồ họa 1">
                <a:extLst>
                  <a:ext uri="{FF2B5EF4-FFF2-40B4-BE49-F238E27FC236}">
                    <a16:creationId xmlns:a16="http://schemas.microsoft.com/office/drawing/2014/main" id="{3E2F82D9-CD57-4E8E-9978-3576671A092A}"/>
                  </a:ext>
                </a:extLst>
              </p:cNvPr>
              <p:cNvGrpSpPr/>
              <p:nvPr/>
            </p:nvGrpSpPr>
            <p:grpSpPr>
              <a:xfrm>
                <a:off x="1535704" y="1820250"/>
                <a:ext cx="306964" cy="312861"/>
                <a:chOff x="1535704" y="1820250"/>
                <a:chExt cx="306964" cy="312861"/>
              </a:xfrm>
              <a:solidFill>
                <a:srgbClr val="31346B"/>
              </a:solidFill>
            </p:grpSpPr>
            <p:sp>
              <p:nvSpPr>
                <p:cNvPr id="73" name="Hình tự do: Hình 72">
                  <a:extLst>
                    <a:ext uri="{FF2B5EF4-FFF2-40B4-BE49-F238E27FC236}">
                      <a16:creationId xmlns:a16="http://schemas.microsoft.com/office/drawing/2014/main" id="{B9D859AD-7D1C-44E1-98FA-61459CD27816}"/>
                    </a:ext>
                  </a:extLst>
                </p:cNvPr>
                <p:cNvSpPr/>
                <p:nvPr/>
              </p:nvSpPr>
              <p:spPr>
                <a:xfrm>
                  <a:off x="1535704"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4" name="Hình tự do: Hình 73">
                  <a:extLst>
                    <a:ext uri="{FF2B5EF4-FFF2-40B4-BE49-F238E27FC236}">
                      <a16:creationId xmlns:a16="http://schemas.microsoft.com/office/drawing/2014/main" id="{0A2A6055-D39C-42F9-83CE-FEFD8080E676}"/>
                    </a:ext>
                  </a:extLst>
                </p:cNvPr>
                <p:cNvSpPr/>
                <p:nvPr/>
              </p:nvSpPr>
              <p:spPr>
                <a:xfrm>
                  <a:off x="1535704"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5" name="Hình tự do: Hình 74">
                  <a:extLst>
                    <a:ext uri="{FF2B5EF4-FFF2-40B4-BE49-F238E27FC236}">
                      <a16:creationId xmlns:a16="http://schemas.microsoft.com/office/drawing/2014/main" id="{5B73868B-E73F-4ABF-9EBB-1A059657E959}"/>
                    </a:ext>
                  </a:extLst>
                </p:cNvPr>
                <p:cNvSpPr/>
                <p:nvPr/>
              </p:nvSpPr>
              <p:spPr>
                <a:xfrm>
                  <a:off x="1755983"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6" name="Hình tự do: Hình 75">
                  <a:extLst>
                    <a:ext uri="{FF2B5EF4-FFF2-40B4-BE49-F238E27FC236}">
                      <a16:creationId xmlns:a16="http://schemas.microsoft.com/office/drawing/2014/main" id="{343F389B-46CC-44FF-9E95-CB822EC39E89}"/>
                    </a:ext>
                  </a:extLst>
                </p:cNvPr>
                <p:cNvSpPr/>
                <p:nvPr/>
              </p:nvSpPr>
              <p:spPr>
                <a:xfrm>
                  <a:off x="1755983"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nvGrpSpPr>
              <p:cNvPr id="68" name="Đồ họa 1">
                <a:extLst>
                  <a:ext uri="{FF2B5EF4-FFF2-40B4-BE49-F238E27FC236}">
                    <a16:creationId xmlns:a16="http://schemas.microsoft.com/office/drawing/2014/main" id="{FDA9B850-006D-4175-A96C-84D9E3851F18}"/>
                  </a:ext>
                </a:extLst>
              </p:cNvPr>
              <p:cNvGrpSpPr/>
              <p:nvPr/>
            </p:nvGrpSpPr>
            <p:grpSpPr>
              <a:xfrm>
                <a:off x="1089797" y="1820250"/>
                <a:ext cx="306964" cy="312861"/>
                <a:chOff x="1089797" y="1820250"/>
                <a:chExt cx="306964" cy="312861"/>
              </a:xfrm>
              <a:solidFill>
                <a:srgbClr val="31346B"/>
              </a:solidFill>
            </p:grpSpPr>
            <p:sp>
              <p:nvSpPr>
                <p:cNvPr id="69" name="Hình tự do: Hình 68">
                  <a:extLst>
                    <a:ext uri="{FF2B5EF4-FFF2-40B4-BE49-F238E27FC236}">
                      <a16:creationId xmlns:a16="http://schemas.microsoft.com/office/drawing/2014/main" id="{C4FED80A-D488-46ED-AC59-D66960A58598}"/>
                    </a:ext>
                  </a:extLst>
                </p:cNvPr>
                <p:cNvSpPr/>
                <p:nvPr/>
              </p:nvSpPr>
              <p:spPr>
                <a:xfrm>
                  <a:off x="1089797"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0" name="Hình tự do: Hình 69">
                  <a:extLst>
                    <a:ext uri="{FF2B5EF4-FFF2-40B4-BE49-F238E27FC236}">
                      <a16:creationId xmlns:a16="http://schemas.microsoft.com/office/drawing/2014/main" id="{A66A1804-2110-45B9-88E0-D1F6E90DAC74}"/>
                    </a:ext>
                  </a:extLst>
                </p:cNvPr>
                <p:cNvSpPr/>
                <p:nvPr/>
              </p:nvSpPr>
              <p:spPr>
                <a:xfrm>
                  <a:off x="1089797"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1" name="Hình tự do: Hình 70">
                  <a:extLst>
                    <a:ext uri="{FF2B5EF4-FFF2-40B4-BE49-F238E27FC236}">
                      <a16:creationId xmlns:a16="http://schemas.microsoft.com/office/drawing/2014/main" id="{2B6A3500-0001-407A-823A-401A7186AEA6}"/>
                    </a:ext>
                  </a:extLst>
                </p:cNvPr>
                <p:cNvSpPr/>
                <p:nvPr/>
              </p:nvSpPr>
              <p:spPr>
                <a:xfrm>
                  <a:off x="1310076" y="1820250"/>
                  <a:ext cx="86685" cy="86685"/>
                </a:xfrm>
                <a:custGeom>
                  <a:avLst/>
                  <a:gdLst>
                    <a:gd name="connsiteX0" fmla="*/ 86685 w 86685"/>
                    <a:gd name="connsiteY0" fmla="*/ 43342 h 86685"/>
                    <a:gd name="connsiteX1" fmla="*/ 43343 w 86685"/>
                    <a:gd name="connsiteY1" fmla="*/ 86685 h 86685"/>
                    <a:gd name="connsiteX2" fmla="*/ 0 w 86685"/>
                    <a:gd name="connsiteY2" fmla="*/ 43342 h 86685"/>
                    <a:gd name="connsiteX3" fmla="*/ 43343 w 86685"/>
                    <a:gd name="connsiteY3" fmla="*/ 0 h 86685"/>
                    <a:gd name="connsiteX4" fmla="*/ 86685 w 86685"/>
                    <a:gd name="connsiteY4" fmla="*/ 43342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2"/>
                      </a:moveTo>
                      <a:cubicBezTo>
                        <a:pt x="86685" y="67280"/>
                        <a:pt x="67280" y="86685"/>
                        <a:pt x="43343" y="86685"/>
                      </a:cubicBezTo>
                      <a:cubicBezTo>
                        <a:pt x="19405" y="86685"/>
                        <a:pt x="0" y="67280"/>
                        <a:pt x="0" y="43342"/>
                      </a:cubicBezTo>
                      <a:cubicBezTo>
                        <a:pt x="0" y="19405"/>
                        <a:pt x="19405" y="0"/>
                        <a:pt x="43343" y="0"/>
                      </a:cubicBezTo>
                      <a:cubicBezTo>
                        <a:pt x="67280" y="0"/>
                        <a:pt x="86685" y="19405"/>
                        <a:pt x="86685" y="43342"/>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2" name="Hình tự do: Hình 71">
                  <a:extLst>
                    <a:ext uri="{FF2B5EF4-FFF2-40B4-BE49-F238E27FC236}">
                      <a16:creationId xmlns:a16="http://schemas.microsoft.com/office/drawing/2014/main" id="{1F7F2F4D-D4A8-4613-9E1D-0AE7142E71C3}"/>
                    </a:ext>
                  </a:extLst>
                </p:cNvPr>
                <p:cNvSpPr/>
                <p:nvPr/>
              </p:nvSpPr>
              <p:spPr>
                <a:xfrm>
                  <a:off x="1310076" y="2046427"/>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5" y="86685"/>
                        <a:pt x="0" y="67280"/>
                        <a:pt x="0" y="43343"/>
                      </a:cubicBezTo>
                      <a:cubicBezTo>
                        <a:pt x="0" y="19405"/>
                        <a:pt x="19405"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grpSp>
        <p:sp>
          <p:nvSpPr>
            <p:cNvPr id="32" name="Hình tự do: Hình 31">
              <a:extLst>
                <a:ext uri="{FF2B5EF4-FFF2-40B4-BE49-F238E27FC236}">
                  <a16:creationId xmlns:a16="http://schemas.microsoft.com/office/drawing/2014/main" id="{CC166551-6ED6-4F6D-AC69-DE4209C1504B}"/>
                </a:ext>
              </a:extLst>
            </p:cNvPr>
            <p:cNvSpPr/>
            <p:nvPr/>
          </p:nvSpPr>
          <p:spPr>
            <a:xfrm>
              <a:off x="2980410" y="2530190"/>
              <a:ext cx="432054" cy="432054"/>
            </a:xfrm>
            <a:custGeom>
              <a:avLst/>
              <a:gdLst>
                <a:gd name="connsiteX0" fmla="*/ 432054 w 432054"/>
                <a:gd name="connsiteY0" fmla="*/ 216027 h 432054"/>
                <a:gd name="connsiteX1" fmla="*/ 216027 w 432054"/>
                <a:gd name="connsiteY1" fmla="*/ 432054 h 432054"/>
                <a:gd name="connsiteX2" fmla="*/ 0 w 432054"/>
                <a:gd name="connsiteY2" fmla="*/ 216027 h 432054"/>
                <a:gd name="connsiteX3" fmla="*/ 216027 w 432054"/>
                <a:gd name="connsiteY3" fmla="*/ 0 h 432054"/>
                <a:gd name="connsiteX4" fmla="*/ 432054 w 432054"/>
                <a:gd name="connsiteY4" fmla="*/ 216027 h 4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54" h="432054">
                  <a:moveTo>
                    <a:pt x="432054" y="216027"/>
                  </a:moveTo>
                  <a:cubicBezTo>
                    <a:pt x="432054" y="335335"/>
                    <a:pt x="335336" y="432054"/>
                    <a:pt x="216027" y="432054"/>
                  </a:cubicBezTo>
                  <a:cubicBezTo>
                    <a:pt x="96719" y="432054"/>
                    <a:pt x="0" y="335335"/>
                    <a:pt x="0" y="216027"/>
                  </a:cubicBezTo>
                  <a:cubicBezTo>
                    <a:pt x="0" y="96719"/>
                    <a:pt x="96719" y="0"/>
                    <a:pt x="216027" y="0"/>
                  </a:cubicBezTo>
                  <a:cubicBezTo>
                    <a:pt x="335336" y="0"/>
                    <a:pt x="432054" y="96719"/>
                    <a:pt x="432054" y="216027"/>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42" name="Hình tự do: Hình 41">
              <a:extLst>
                <a:ext uri="{FF2B5EF4-FFF2-40B4-BE49-F238E27FC236}">
                  <a16:creationId xmlns:a16="http://schemas.microsoft.com/office/drawing/2014/main" id="{BE6D7E18-58DE-4D93-AF26-D766931B9B90}"/>
                </a:ext>
              </a:extLst>
            </p:cNvPr>
            <p:cNvSpPr/>
            <p:nvPr/>
          </p:nvSpPr>
          <p:spPr>
            <a:xfrm>
              <a:off x="3601196" y="1269004"/>
              <a:ext cx="403113" cy="403113"/>
            </a:xfrm>
            <a:custGeom>
              <a:avLst/>
              <a:gdLst>
                <a:gd name="connsiteX0" fmla="*/ 403113 w 403113"/>
                <a:gd name="connsiteY0" fmla="*/ 0 h 403113"/>
                <a:gd name="connsiteX1" fmla="*/ 0 w 403113"/>
                <a:gd name="connsiteY1" fmla="*/ 403113 h 403113"/>
              </a:gdLst>
              <a:ahLst/>
              <a:cxnLst>
                <a:cxn ang="0">
                  <a:pos x="connsiteX0" y="connsiteY0"/>
                </a:cxn>
                <a:cxn ang="0">
                  <a:pos x="connsiteX1" y="connsiteY1"/>
                </a:cxn>
              </a:cxnLst>
              <a:rect l="l" t="t" r="r" b="b"/>
              <a:pathLst>
                <a:path w="403113" h="403113">
                  <a:moveTo>
                    <a:pt x="403113" y="0"/>
                  </a:moveTo>
                  <a:lnTo>
                    <a:pt x="0" y="403113"/>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grpSp>
      <p:grpSp>
        <p:nvGrpSpPr>
          <p:cNvPr id="87" name="Nhóm 86">
            <a:extLst>
              <a:ext uri="{FF2B5EF4-FFF2-40B4-BE49-F238E27FC236}">
                <a16:creationId xmlns:a16="http://schemas.microsoft.com/office/drawing/2014/main" id="{E0CA27AB-2C4E-4C2D-9DB1-94050D34FC7F}"/>
              </a:ext>
            </a:extLst>
          </p:cNvPr>
          <p:cNvGrpSpPr/>
          <p:nvPr userDrawn="1"/>
        </p:nvGrpSpPr>
        <p:grpSpPr>
          <a:xfrm>
            <a:off x="-2030637" y="2996465"/>
            <a:ext cx="9071942" cy="5152072"/>
            <a:chOff x="-2030637" y="2996465"/>
            <a:chExt cx="9071942" cy="5152072"/>
          </a:xfrm>
        </p:grpSpPr>
        <p:sp>
          <p:nvSpPr>
            <p:cNvPr id="13" name="Hình tự do: Hình 12">
              <a:extLst>
                <a:ext uri="{FF2B5EF4-FFF2-40B4-BE49-F238E27FC236}">
                  <a16:creationId xmlns:a16="http://schemas.microsoft.com/office/drawing/2014/main" id="{BF4594D8-C9C9-4481-8BF6-F187341759E1}"/>
                </a:ext>
              </a:extLst>
            </p:cNvPr>
            <p:cNvSpPr/>
            <p:nvPr/>
          </p:nvSpPr>
          <p:spPr>
            <a:xfrm>
              <a:off x="3802959" y="4451390"/>
              <a:ext cx="230977" cy="230977"/>
            </a:xfrm>
            <a:custGeom>
              <a:avLst/>
              <a:gdLst>
                <a:gd name="connsiteX0" fmla="*/ 230977 w 230977"/>
                <a:gd name="connsiteY0" fmla="*/ 115489 h 230977"/>
                <a:gd name="connsiteX1" fmla="*/ 115489 w 230977"/>
                <a:gd name="connsiteY1" fmla="*/ 230978 h 230977"/>
                <a:gd name="connsiteX2" fmla="*/ 0 w 230977"/>
                <a:gd name="connsiteY2" fmla="*/ 115489 h 230977"/>
                <a:gd name="connsiteX3" fmla="*/ 115489 w 230977"/>
                <a:gd name="connsiteY3" fmla="*/ 0 h 230977"/>
                <a:gd name="connsiteX4" fmla="*/ 230977 w 230977"/>
                <a:gd name="connsiteY4" fmla="*/ 115489 h 23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77" h="230977">
                  <a:moveTo>
                    <a:pt x="230977" y="115489"/>
                  </a:moveTo>
                  <a:cubicBezTo>
                    <a:pt x="230977" y="179271"/>
                    <a:pt x="179271" y="230978"/>
                    <a:pt x="115489" y="230978"/>
                  </a:cubicBezTo>
                  <a:cubicBezTo>
                    <a:pt x="51706" y="230978"/>
                    <a:pt x="0" y="179271"/>
                    <a:pt x="0" y="115489"/>
                  </a:cubicBezTo>
                  <a:cubicBezTo>
                    <a:pt x="0" y="51706"/>
                    <a:pt x="51706" y="0"/>
                    <a:pt x="115489" y="0"/>
                  </a:cubicBezTo>
                  <a:cubicBezTo>
                    <a:pt x="179271" y="0"/>
                    <a:pt x="230977" y="51706"/>
                    <a:pt x="230977" y="115489"/>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4" name="Hình tự do: Hình 13">
              <a:extLst>
                <a:ext uri="{FF2B5EF4-FFF2-40B4-BE49-F238E27FC236}">
                  <a16:creationId xmlns:a16="http://schemas.microsoft.com/office/drawing/2014/main" id="{7573ECCC-92FA-469F-AA91-A8AA10B918B8}"/>
                </a:ext>
              </a:extLst>
            </p:cNvPr>
            <p:cNvSpPr/>
            <p:nvPr/>
          </p:nvSpPr>
          <p:spPr>
            <a:xfrm>
              <a:off x="4050121" y="4204228"/>
              <a:ext cx="230977" cy="230977"/>
            </a:xfrm>
            <a:custGeom>
              <a:avLst/>
              <a:gdLst>
                <a:gd name="connsiteX0" fmla="*/ 230977 w 230977"/>
                <a:gd name="connsiteY0" fmla="*/ 115489 h 230977"/>
                <a:gd name="connsiteX1" fmla="*/ 115489 w 230977"/>
                <a:gd name="connsiteY1" fmla="*/ 230978 h 230977"/>
                <a:gd name="connsiteX2" fmla="*/ 0 w 230977"/>
                <a:gd name="connsiteY2" fmla="*/ 115489 h 230977"/>
                <a:gd name="connsiteX3" fmla="*/ 115489 w 230977"/>
                <a:gd name="connsiteY3" fmla="*/ 0 h 230977"/>
                <a:gd name="connsiteX4" fmla="*/ 230977 w 230977"/>
                <a:gd name="connsiteY4" fmla="*/ 115489 h 23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77" h="230977">
                  <a:moveTo>
                    <a:pt x="230977" y="115489"/>
                  </a:moveTo>
                  <a:cubicBezTo>
                    <a:pt x="230977" y="179271"/>
                    <a:pt x="179271" y="230978"/>
                    <a:pt x="115489" y="230978"/>
                  </a:cubicBezTo>
                  <a:cubicBezTo>
                    <a:pt x="51706" y="230978"/>
                    <a:pt x="0" y="179271"/>
                    <a:pt x="0" y="115489"/>
                  </a:cubicBezTo>
                  <a:cubicBezTo>
                    <a:pt x="0" y="51706"/>
                    <a:pt x="51706" y="0"/>
                    <a:pt x="115489" y="0"/>
                  </a:cubicBezTo>
                  <a:cubicBezTo>
                    <a:pt x="179271" y="0"/>
                    <a:pt x="230977" y="51706"/>
                    <a:pt x="230977" y="115489"/>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6" name="Hình tự do: Hình 15">
              <a:extLst>
                <a:ext uri="{FF2B5EF4-FFF2-40B4-BE49-F238E27FC236}">
                  <a16:creationId xmlns:a16="http://schemas.microsoft.com/office/drawing/2014/main" id="{37C8AF79-675C-44BB-ADAC-DCD3C852AC67}"/>
                </a:ext>
              </a:extLst>
            </p:cNvPr>
            <p:cNvSpPr/>
            <p:nvPr/>
          </p:nvSpPr>
          <p:spPr>
            <a:xfrm>
              <a:off x="-2030637" y="2996465"/>
              <a:ext cx="8337544" cy="3906934"/>
            </a:xfrm>
            <a:custGeom>
              <a:avLst/>
              <a:gdLst>
                <a:gd name="connsiteX0" fmla="*/ 1624935 w 8337544"/>
                <a:gd name="connsiteY0" fmla="*/ 1313376 h 3906934"/>
                <a:gd name="connsiteX1" fmla="*/ 2749235 w 8337544"/>
                <a:gd name="connsiteY1" fmla="*/ 189075 h 3906934"/>
                <a:gd name="connsiteX2" fmla="*/ 3662035 w 8337544"/>
                <a:gd name="connsiteY2" fmla="*/ 189075 h 3906934"/>
                <a:gd name="connsiteX3" fmla="*/ 3662035 w 8337544"/>
                <a:gd name="connsiteY3" fmla="*/ 189075 h 3906934"/>
                <a:gd name="connsiteX4" fmla="*/ 3662035 w 8337544"/>
                <a:gd name="connsiteY4" fmla="*/ 1101875 h 3906934"/>
                <a:gd name="connsiteX5" fmla="*/ 3150017 w 8337544"/>
                <a:gd name="connsiteY5" fmla="*/ 1613893 h 3906934"/>
                <a:gd name="connsiteX6" fmla="*/ 3150017 w 8337544"/>
                <a:gd name="connsiteY6" fmla="*/ 2014675 h 3906934"/>
                <a:gd name="connsiteX7" fmla="*/ 3150017 w 8337544"/>
                <a:gd name="connsiteY7" fmla="*/ 2014675 h 3906934"/>
                <a:gd name="connsiteX8" fmla="*/ 3550798 w 8337544"/>
                <a:gd name="connsiteY8" fmla="*/ 2014675 h 3906934"/>
                <a:gd name="connsiteX9" fmla="*/ 3662172 w 8337544"/>
                <a:gd name="connsiteY9" fmla="*/ 1903301 h 3906934"/>
                <a:gd name="connsiteX10" fmla="*/ 4485955 w 8337544"/>
                <a:gd name="connsiteY10" fmla="*/ 1903301 h 3906934"/>
                <a:gd name="connsiteX11" fmla="*/ 4485955 w 8337544"/>
                <a:gd name="connsiteY11" fmla="*/ 1903301 h 3906934"/>
                <a:gd name="connsiteX12" fmla="*/ 4485955 w 8337544"/>
                <a:gd name="connsiteY12" fmla="*/ 2727084 h 3906934"/>
                <a:gd name="connsiteX13" fmla="*/ 4029487 w 8337544"/>
                <a:gd name="connsiteY13" fmla="*/ 3183415 h 3906934"/>
                <a:gd name="connsiteX14" fmla="*/ 4029487 w 8337544"/>
                <a:gd name="connsiteY14" fmla="*/ 3361586 h 3906934"/>
                <a:gd name="connsiteX15" fmla="*/ 4029487 w 8337544"/>
                <a:gd name="connsiteY15" fmla="*/ 3361586 h 3906934"/>
                <a:gd name="connsiteX16" fmla="*/ 4207658 w 8337544"/>
                <a:gd name="connsiteY16" fmla="*/ 3361586 h 3906934"/>
                <a:gd name="connsiteX17" fmla="*/ 5320848 w 8337544"/>
                <a:gd name="connsiteY17" fmla="*/ 2248396 h 3906934"/>
                <a:gd name="connsiteX18" fmla="*/ 6033257 w 8337544"/>
                <a:gd name="connsiteY18" fmla="*/ 2248396 h 3906934"/>
                <a:gd name="connsiteX19" fmla="*/ 6033257 w 8337544"/>
                <a:gd name="connsiteY19" fmla="*/ 2248396 h 3906934"/>
                <a:gd name="connsiteX20" fmla="*/ 6033257 w 8337544"/>
                <a:gd name="connsiteY20" fmla="*/ 2960804 h 3906934"/>
                <a:gd name="connsiteX21" fmla="*/ 5732740 w 8337544"/>
                <a:gd name="connsiteY21" fmla="*/ 3261322 h 3906934"/>
                <a:gd name="connsiteX22" fmla="*/ 5732740 w 8337544"/>
                <a:gd name="connsiteY22" fmla="*/ 3417136 h 3906934"/>
                <a:gd name="connsiteX23" fmla="*/ 5732740 w 8337544"/>
                <a:gd name="connsiteY23" fmla="*/ 3417136 h 3906934"/>
                <a:gd name="connsiteX24" fmla="*/ 5888554 w 8337544"/>
                <a:gd name="connsiteY24" fmla="*/ 3417136 h 3906934"/>
                <a:gd name="connsiteX25" fmla="*/ 5913517 w 8337544"/>
                <a:gd name="connsiteY25" fmla="*/ 3392173 h 3906934"/>
                <a:gd name="connsiteX26" fmla="*/ 7822784 w 8337544"/>
                <a:gd name="connsiteY26" fmla="*/ 3392173 h 3906934"/>
                <a:gd name="connsiteX27" fmla="*/ 8337545 w 8337544"/>
                <a:gd name="connsiteY27" fmla="*/ 3906934 h 3906934"/>
                <a:gd name="connsiteX28" fmla="*/ 0 w 8337544"/>
                <a:gd name="connsiteY28" fmla="*/ 3906934 h 3906934"/>
                <a:gd name="connsiteX29" fmla="*/ 1624935 w 8337544"/>
                <a:gd name="connsiteY29" fmla="*/ 1313376 h 39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337544" h="3906934">
                  <a:moveTo>
                    <a:pt x="1624935" y="1313376"/>
                  </a:moveTo>
                  <a:lnTo>
                    <a:pt x="2749235" y="189075"/>
                  </a:lnTo>
                  <a:cubicBezTo>
                    <a:pt x="3001335" y="-63025"/>
                    <a:pt x="3409935" y="-63025"/>
                    <a:pt x="3662035" y="189075"/>
                  </a:cubicBezTo>
                  <a:lnTo>
                    <a:pt x="3662035" y="189075"/>
                  </a:lnTo>
                  <a:cubicBezTo>
                    <a:pt x="3914135" y="441175"/>
                    <a:pt x="3914135" y="849775"/>
                    <a:pt x="3662035" y="1101875"/>
                  </a:cubicBezTo>
                  <a:lnTo>
                    <a:pt x="3150017" y="1613893"/>
                  </a:lnTo>
                  <a:cubicBezTo>
                    <a:pt x="3039329" y="1724582"/>
                    <a:pt x="3039329" y="1903987"/>
                    <a:pt x="3150017" y="2014675"/>
                  </a:cubicBezTo>
                  <a:lnTo>
                    <a:pt x="3150017" y="2014675"/>
                  </a:lnTo>
                  <a:cubicBezTo>
                    <a:pt x="3260705" y="2125363"/>
                    <a:pt x="3440110" y="2125363"/>
                    <a:pt x="3550798" y="2014675"/>
                  </a:cubicBezTo>
                  <a:lnTo>
                    <a:pt x="3662172" y="1903301"/>
                  </a:lnTo>
                  <a:cubicBezTo>
                    <a:pt x="3889583" y="1675889"/>
                    <a:pt x="4258407" y="1675889"/>
                    <a:pt x="4485955" y="1903301"/>
                  </a:cubicBezTo>
                  <a:lnTo>
                    <a:pt x="4485955" y="1903301"/>
                  </a:lnTo>
                  <a:cubicBezTo>
                    <a:pt x="4713367" y="2130712"/>
                    <a:pt x="4713367" y="2499536"/>
                    <a:pt x="4485955" y="2727084"/>
                  </a:cubicBezTo>
                  <a:lnTo>
                    <a:pt x="4029487" y="3183415"/>
                  </a:lnTo>
                  <a:cubicBezTo>
                    <a:pt x="3980383" y="3232656"/>
                    <a:pt x="3980383" y="3312345"/>
                    <a:pt x="4029487" y="3361586"/>
                  </a:cubicBezTo>
                  <a:lnTo>
                    <a:pt x="4029487" y="3361586"/>
                  </a:lnTo>
                  <a:cubicBezTo>
                    <a:pt x="4078727" y="3410827"/>
                    <a:pt x="4158417" y="3410827"/>
                    <a:pt x="4207658" y="3361586"/>
                  </a:cubicBezTo>
                  <a:lnTo>
                    <a:pt x="5320848" y="2248396"/>
                  </a:lnTo>
                  <a:cubicBezTo>
                    <a:pt x="5517535" y="2051708"/>
                    <a:pt x="5836570" y="2051708"/>
                    <a:pt x="6033257" y="2248396"/>
                  </a:cubicBezTo>
                  <a:lnTo>
                    <a:pt x="6033257" y="2248396"/>
                  </a:lnTo>
                  <a:cubicBezTo>
                    <a:pt x="6229945" y="2445083"/>
                    <a:pt x="6229945" y="2764117"/>
                    <a:pt x="6033257" y="2960804"/>
                  </a:cubicBezTo>
                  <a:lnTo>
                    <a:pt x="5732740" y="3261322"/>
                  </a:lnTo>
                  <a:cubicBezTo>
                    <a:pt x="5689672" y="3304390"/>
                    <a:pt x="5689672" y="3374067"/>
                    <a:pt x="5732740" y="3417136"/>
                  </a:cubicBezTo>
                  <a:lnTo>
                    <a:pt x="5732740" y="3417136"/>
                  </a:lnTo>
                  <a:cubicBezTo>
                    <a:pt x="5775808" y="3460204"/>
                    <a:pt x="5845485" y="3460204"/>
                    <a:pt x="5888554" y="3417136"/>
                  </a:cubicBezTo>
                  <a:lnTo>
                    <a:pt x="5913517" y="3392173"/>
                  </a:lnTo>
                  <a:cubicBezTo>
                    <a:pt x="6440760" y="2864930"/>
                    <a:pt x="7295541" y="2864930"/>
                    <a:pt x="7822784" y="3392173"/>
                  </a:cubicBezTo>
                  <a:lnTo>
                    <a:pt x="8337545" y="3906934"/>
                  </a:lnTo>
                  <a:lnTo>
                    <a:pt x="0" y="3906934"/>
                  </a:lnTo>
                  <a:cubicBezTo>
                    <a:pt x="-274" y="3906934"/>
                    <a:pt x="1725061" y="1413502"/>
                    <a:pt x="1624935" y="1313376"/>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0" name="Hình tự do: Hình 19">
              <a:extLst>
                <a:ext uri="{FF2B5EF4-FFF2-40B4-BE49-F238E27FC236}">
                  <a16:creationId xmlns:a16="http://schemas.microsoft.com/office/drawing/2014/main" id="{A62C8ABC-205E-408B-A1C9-660C404414C8}"/>
                </a:ext>
              </a:extLst>
            </p:cNvPr>
            <p:cNvSpPr/>
            <p:nvPr/>
          </p:nvSpPr>
          <p:spPr>
            <a:xfrm>
              <a:off x="481492" y="7793705"/>
              <a:ext cx="206014" cy="206014"/>
            </a:xfrm>
            <a:custGeom>
              <a:avLst/>
              <a:gdLst>
                <a:gd name="connsiteX0" fmla="*/ 206014 w 206014"/>
                <a:gd name="connsiteY0" fmla="*/ 103007 h 206014"/>
                <a:gd name="connsiteX1" fmla="*/ 103007 w 206014"/>
                <a:gd name="connsiteY1" fmla="*/ 206014 h 206014"/>
                <a:gd name="connsiteX2" fmla="*/ 0 w 206014"/>
                <a:gd name="connsiteY2" fmla="*/ 103007 h 206014"/>
                <a:gd name="connsiteX3" fmla="*/ 103007 w 206014"/>
                <a:gd name="connsiteY3" fmla="*/ 0 h 206014"/>
                <a:gd name="connsiteX4" fmla="*/ 206014 w 206014"/>
                <a:gd name="connsiteY4" fmla="*/ 103007 h 206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14" h="206014">
                  <a:moveTo>
                    <a:pt x="206014" y="103007"/>
                  </a:moveTo>
                  <a:cubicBezTo>
                    <a:pt x="206014" y="159896"/>
                    <a:pt x="159896" y="206014"/>
                    <a:pt x="103007" y="206014"/>
                  </a:cubicBezTo>
                  <a:cubicBezTo>
                    <a:pt x="46118" y="206014"/>
                    <a:pt x="0" y="159896"/>
                    <a:pt x="0" y="103007"/>
                  </a:cubicBezTo>
                  <a:cubicBezTo>
                    <a:pt x="0" y="46118"/>
                    <a:pt x="46118" y="0"/>
                    <a:pt x="103007" y="0"/>
                  </a:cubicBezTo>
                  <a:cubicBezTo>
                    <a:pt x="159896" y="0"/>
                    <a:pt x="206014" y="46118"/>
                    <a:pt x="206014" y="103007"/>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5" name="Hình tự do: Hình 24">
              <a:extLst>
                <a:ext uri="{FF2B5EF4-FFF2-40B4-BE49-F238E27FC236}">
                  <a16:creationId xmlns:a16="http://schemas.microsoft.com/office/drawing/2014/main" id="{94167277-379F-406C-AF0B-5B3FCC239F77}"/>
                </a:ext>
              </a:extLst>
            </p:cNvPr>
            <p:cNvSpPr/>
            <p:nvPr/>
          </p:nvSpPr>
          <p:spPr>
            <a:xfrm>
              <a:off x="4034348" y="5440177"/>
              <a:ext cx="213695" cy="213695"/>
            </a:xfrm>
            <a:custGeom>
              <a:avLst/>
              <a:gdLst>
                <a:gd name="connsiteX0" fmla="*/ 213695 w 213695"/>
                <a:gd name="connsiteY0" fmla="*/ 106848 h 213695"/>
                <a:gd name="connsiteX1" fmla="*/ 106848 w 213695"/>
                <a:gd name="connsiteY1" fmla="*/ 213696 h 213695"/>
                <a:gd name="connsiteX2" fmla="*/ 0 w 213695"/>
                <a:gd name="connsiteY2" fmla="*/ 106848 h 213695"/>
                <a:gd name="connsiteX3" fmla="*/ 106848 w 213695"/>
                <a:gd name="connsiteY3" fmla="*/ 0 h 213695"/>
                <a:gd name="connsiteX4" fmla="*/ 213695 w 213695"/>
                <a:gd name="connsiteY4" fmla="*/ 106848 h 21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95" h="213695">
                  <a:moveTo>
                    <a:pt x="213695" y="106848"/>
                  </a:moveTo>
                  <a:cubicBezTo>
                    <a:pt x="213695" y="165858"/>
                    <a:pt x="165858" y="213696"/>
                    <a:pt x="106848" y="213696"/>
                  </a:cubicBezTo>
                  <a:cubicBezTo>
                    <a:pt x="47838" y="213696"/>
                    <a:pt x="0" y="165858"/>
                    <a:pt x="0" y="106848"/>
                  </a:cubicBezTo>
                  <a:cubicBezTo>
                    <a:pt x="0" y="47837"/>
                    <a:pt x="47838" y="0"/>
                    <a:pt x="106848" y="0"/>
                  </a:cubicBezTo>
                  <a:cubicBezTo>
                    <a:pt x="165858" y="0"/>
                    <a:pt x="213695" y="47837"/>
                    <a:pt x="213695" y="106848"/>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9" name="Hình tự do: Hình 28">
              <a:extLst>
                <a:ext uri="{FF2B5EF4-FFF2-40B4-BE49-F238E27FC236}">
                  <a16:creationId xmlns:a16="http://schemas.microsoft.com/office/drawing/2014/main" id="{BC0A8731-EF4D-48D0-B0FD-C6957905A9C3}"/>
                </a:ext>
              </a:extLst>
            </p:cNvPr>
            <p:cNvSpPr/>
            <p:nvPr/>
          </p:nvSpPr>
          <p:spPr>
            <a:xfrm>
              <a:off x="767745" y="3947190"/>
              <a:ext cx="1772793" cy="1772930"/>
            </a:xfrm>
            <a:custGeom>
              <a:avLst/>
              <a:gdLst>
                <a:gd name="connsiteX0" fmla="*/ 0 w 1772793"/>
                <a:gd name="connsiteY0" fmla="*/ 1772930 h 1772930"/>
                <a:gd name="connsiteX1" fmla="*/ 1772793 w 1772793"/>
                <a:gd name="connsiteY1" fmla="*/ 0 h 1772930"/>
              </a:gdLst>
              <a:ahLst/>
              <a:cxnLst>
                <a:cxn ang="0">
                  <a:pos x="connsiteX0" y="connsiteY0"/>
                </a:cxn>
                <a:cxn ang="0">
                  <a:pos x="connsiteX1" y="connsiteY1"/>
                </a:cxn>
              </a:cxnLst>
              <a:rect l="l" t="t" r="r" b="b"/>
              <a:pathLst>
                <a:path w="1772793" h="1772930">
                  <a:moveTo>
                    <a:pt x="0" y="1772930"/>
                  </a:moveTo>
                  <a:lnTo>
                    <a:pt x="1772793"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0" name="Hình tự do: Hình 29">
              <a:extLst>
                <a:ext uri="{FF2B5EF4-FFF2-40B4-BE49-F238E27FC236}">
                  <a16:creationId xmlns:a16="http://schemas.microsoft.com/office/drawing/2014/main" id="{2294045C-B62B-4347-B9D5-841E9C1AD7FE}"/>
                </a:ext>
              </a:extLst>
            </p:cNvPr>
            <p:cNvSpPr/>
            <p:nvPr/>
          </p:nvSpPr>
          <p:spPr>
            <a:xfrm>
              <a:off x="2695254" y="6303873"/>
              <a:ext cx="1588998" cy="1588998"/>
            </a:xfrm>
            <a:custGeom>
              <a:avLst/>
              <a:gdLst>
                <a:gd name="connsiteX0" fmla="*/ 0 w 1588998"/>
                <a:gd name="connsiteY0" fmla="*/ 1588999 h 1588998"/>
                <a:gd name="connsiteX1" fmla="*/ 1588999 w 1588998"/>
                <a:gd name="connsiteY1" fmla="*/ 0 h 1588998"/>
              </a:gdLst>
              <a:ahLst/>
              <a:cxnLst>
                <a:cxn ang="0">
                  <a:pos x="connsiteX0" y="connsiteY0"/>
                </a:cxn>
                <a:cxn ang="0">
                  <a:pos x="connsiteX1" y="connsiteY1"/>
                </a:cxn>
              </a:cxnLst>
              <a:rect l="l" t="t" r="r" b="b"/>
              <a:pathLst>
                <a:path w="1588998" h="1588998">
                  <a:moveTo>
                    <a:pt x="0" y="1588999"/>
                  </a:moveTo>
                  <a:lnTo>
                    <a:pt x="1588999"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1" name="Hình tự do: Hình 30">
              <a:extLst>
                <a:ext uri="{FF2B5EF4-FFF2-40B4-BE49-F238E27FC236}">
                  <a16:creationId xmlns:a16="http://schemas.microsoft.com/office/drawing/2014/main" id="{1DA61C15-2EC7-4B3B-85EF-660A203CDAE8}"/>
                </a:ext>
              </a:extLst>
            </p:cNvPr>
            <p:cNvSpPr/>
            <p:nvPr/>
          </p:nvSpPr>
          <p:spPr>
            <a:xfrm>
              <a:off x="-102946" y="4499670"/>
              <a:ext cx="1588998" cy="1588998"/>
            </a:xfrm>
            <a:custGeom>
              <a:avLst/>
              <a:gdLst>
                <a:gd name="connsiteX0" fmla="*/ 0 w 1588998"/>
                <a:gd name="connsiteY0" fmla="*/ 1588999 h 1588998"/>
                <a:gd name="connsiteX1" fmla="*/ 1588999 w 1588998"/>
                <a:gd name="connsiteY1" fmla="*/ 0 h 1588998"/>
              </a:gdLst>
              <a:ahLst/>
              <a:cxnLst>
                <a:cxn ang="0">
                  <a:pos x="connsiteX0" y="connsiteY0"/>
                </a:cxn>
                <a:cxn ang="0">
                  <a:pos x="connsiteX1" y="connsiteY1"/>
                </a:cxn>
              </a:cxnLst>
              <a:rect l="l" t="t" r="r" b="b"/>
              <a:pathLst>
                <a:path w="1588998" h="1588998">
                  <a:moveTo>
                    <a:pt x="0" y="1588999"/>
                  </a:moveTo>
                  <a:lnTo>
                    <a:pt x="1588999"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5" name="Hình tự do: Hình 34">
              <a:extLst>
                <a:ext uri="{FF2B5EF4-FFF2-40B4-BE49-F238E27FC236}">
                  <a16:creationId xmlns:a16="http://schemas.microsoft.com/office/drawing/2014/main" id="{D1CDEDF8-6C01-441A-90FE-0BE12FB9237F}"/>
                </a:ext>
              </a:extLst>
            </p:cNvPr>
            <p:cNvSpPr/>
            <p:nvPr/>
          </p:nvSpPr>
          <p:spPr>
            <a:xfrm>
              <a:off x="1683288" y="5097139"/>
              <a:ext cx="560984" cy="560984"/>
            </a:xfrm>
            <a:custGeom>
              <a:avLst/>
              <a:gdLst>
                <a:gd name="connsiteX0" fmla="*/ 560984 w 560984"/>
                <a:gd name="connsiteY0" fmla="*/ 280492 h 560984"/>
                <a:gd name="connsiteX1" fmla="*/ 280492 w 560984"/>
                <a:gd name="connsiteY1" fmla="*/ 560985 h 560984"/>
                <a:gd name="connsiteX2" fmla="*/ 0 w 560984"/>
                <a:gd name="connsiteY2" fmla="*/ 280492 h 560984"/>
                <a:gd name="connsiteX3" fmla="*/ 280492 w 560984"/>
                <a:gd name="connsiteY3" fmla="*/ 0 h 560984"/>
                <a:gd name="connsiteX4" fmla="*/ 560984 w 560984"/>
                <a:gd name="connsiteY4" fmla="*/ 280492 h 56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984" h="560984">
                  <a:moveTo>
                    <a:pt x="560984" y="280492"/>
                  </a:moveTo>
                  <a:cubicBezTo>
                    <a:pt x="560984" y="435404"/>
                    <a:pt x="435404" y="560985"/>
                    <a:pt x="280492" y="560985"/>
                  </a:cubicBezTo>
                  <a:cubicBezTo>
                    <a:pt x="125581" y="560985"/>
                    <a:pt x="0" y="435404"/>
                    <a:pt x="0" y="280492"/>
                  </a:cubicBezTo>
                  <a:cubicBezTo>
                    <a:pt x="0" y="125581"/>
                    <a:pt x="125581" y="0"/>
                    <a:pt x="280492" y="0"/>
                  </a:cubicBezTo>
                  <a:cubicBezTo>
                    <a:pt x="435404" y="0"/>
                    <a:pt x="560984" y="125580"/>
                    <a:pt x="560984" y="280492"/>
                  </a:cubicBezTo>
                  <a:close/>
                </a:path>
              </a:pathLst>
            </a:custGeom>
            <a:solidFill>
              <a:srgbClr val="FFFFFF"/>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7" name="Hình tự do: Hình 36">
              <a:extLst>
                <a:ext uri="{FF2B5EF4-FFF2-40B4-BE49-F238E27FC236}">
                  <a16:creationId xmlns:a16="http://schemas.microsoft.com/office/drawing/2014/main" id="{4F9671A8-AB65-4358-8FF7-2E17ED73684A}"/>
                </a:ext>
              </a:extLst>
            </p:cNvPr>
            <p:cNvSpPr/>
            <p:nvPr/>
          </p:nvSpPr>
          <p:spPr>
            <a:xfrm>
              <a:off x="1345463" y="5882003"/>
              <a:ext cx="1752767" cy="1108630"/>
            </a:xfrm>
            <a:custGeom>
              <a:avLst/>
              <a:gdLst>
                <a:gd name="connsiteX0" fmla="*/ 24003 w 1752767"/>
                <a:gd name="connsiteY0" fmla="*/ 1076810 h 1108630"/>
                <a:gd name="connsiteX1" fmla="*/ 1056955 w 1752767"/>
                <a:gd name="connsiteY1" fmla="*/ 45229 h 1108630"/>
                <a:gd name="connsiteX2" fmla="*/ 1272982 w 1752767"/>
                <a:gd name="connsiteY2" fmla="*/ 44680 h 1108630"/>
                <a:gd name="connsiteX3" fmla="*/ 1272982 w 1752767"/>
                <a:gd name="connsiteY3" fmla="*/ 44680 h 1108630"/>
                <a:gd name="connsiteX4" fmla="*/ 1272982 w 1752767"/>
                <a:gd name="connsiteY4" fmla="*/ 260021 h 1108630"/>
                <a:gd name="connsiteX5" fmla="*/ 1042553 w 1752767"/>
                <a:gd name="connsiteY5" fmla="*/ 490450 h 1108630"/>
                <a:gd name="connsiteX6" fmla="*/ 1042553 w 1752767"/>
                <a:gd name="connsiteY6" fmla="*/ 598533 h 1108630"/>
                <a:gd name="connsiteX7" fmla="*/ 1042553 w 1752767"/>
                <a:gd name="connsiteY7" fmla="*/ 598533 h 1108630"/>
                <a:gd name="connsiteX8" fmla="*/ 1150635 w 1752767"/>
                <a:gd name="connsiteY8" fmla="*/ 598533 h 1108630"/>
                <a:gd name="connsiteX9" fmla="*/ 1246647 w 1752767"/>
                <a:gd name="connsiteY9" fmla="*/ 502521 h 1108630"/>
                <a:gd name="connsiteX10" fmla="*/ 1482700 w 1752767"/>
                <a:gd name="connsiteY10" fmla="*/ 502521 h 1108630"/>
                <a:gd name="connsiteX11" fmla="*/ 1482700 w 1752767"/>
                <a:gd name="connsiteY11" fmla="*/ 502521 h 1108630"/>
                <a:gd name="connsiteX12" fmla="*/ 1482700 w 1752767"/>
                <a:gd name="connsiteY12" fmla="*/ 738573 h 1108630"/>
                <a:gd name="connsiteX13" fmla="*/ 1482700 w 1752767"/>
                <a:gd name="connsiteY13" fmla="*/ 738573 h 1108630"/>
                <a:gd name="connsiteX14" fmla="*/ 1482700 w 1752767"/>
                <a:gd name="connsiteY14" fmla="*/ 838563 h 1108630"/>
                <a:gd name="connsiteX15" fmla="*/ 1752768 w 1752767"/>
                <a:gd name="connsiteY15" fmla="*/ 1108631 h 1108630"/>
                <a:gd name="connsiteX16" fmla="*/ 0 w 1752767"/>
                <a:gd name="connsiteY16" fmla="*/ 1108631 h 110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767" h="1108630">
                  <a:moveTo>
                    <a:pt x="24003" y="1076810"/>
                  </a:moveTo>
                  <a:cubicBezTo>
                    <a:pt x="43480" y="1070363"/>
                    <a:pt x="776600" y="329287"/>
                    <a:pt x="1056955" y="45229"/>
                  </a:cubicBezTo>
                  <a:cubicBezTo>
                    <a:pt x="1116345" y="-14847"/>
                    <a:pt x="1213180" y="-15122"/>
                    <a:pt x="1272982" y="44680"/>
                  </a:cubicBezTo>
                  <a:lnTo>
                    <a:pt x="1272982" y="44680"/>
                  </a:lnTo>
                  <a:cubicBezTo>
                    <a:pt x="1332510" y="104208"/>
                    <a:pt x="1332510" y="200631"/>
                    <a:pt x="1272982" y="260021"/>
                  </a:cubicBezTo>
                  <a:lnTo>
                    <a:pt x="1042553" y="490450"/>
                  </a:lnTo>
                  <a:cubicBezTo>
                    <a:pt x="1012652" y="520214"/>
                    <a:pt x="1012652" y="568631"/>
                    <a:pt x="1042553" y="598533"/>
                  </a:cubicBezTo>
                  <a:lnTo>
                    <a:pt x="1042553" y="598533"/>
                  </a:lnTo>
                  <a:cubicBezTo>
                    <a:pt x="1072317" y="628296"/>
                    <a:pt x="1120734" y="628296"/>
                    <a:pt x="1150635" y="598533"/>
                  </a:cubicBezTo>
                  <a:lnTo>
                    <a:pt x="1246647" y="502521"/>
                  </a:lnTo>
                  <a:cubicBezTo>
                    <a:pt x="1311798" y="437370"/>
                    <a:pt x="1417549" y="437370"/>
                    <a:pt x="1482700" y="502521"/>
                  </a:cubicBezTo>
                  <a:lnTo>
                    <a:pt x="1482700" y="502521"/>
                  </a:lnTo>
                  <a:cubicBezTo>
                    <a:pt x="1547851" y="567672"/>
                    <a:pt x="1547851" y="673422"/>
                    <a:pt x="1482700" y="738573"/>
                  </a:cubicBezTo>
                  <a:lnTo>
                    <a:pt x="1482700" y="738573"/>
                  </a:lnTo>
                  <a:cubicBezTo>
                    <a:pt x="1455131" y="766142"/>
                    <a:pt x="1455131" y="810993"/>
                    <a:pt x="1482700" y="838563"/>
                  </a:cubicBezTo>
                  <a:lnTo>
                    <a:pt x="1752768" y="1108631"/>
                  </a:lnTo>
                  <a:lnTo>
                    <a:pt x="0" y="1108631"/>
                  </a:lnTo>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9" name="Hình tự do: Hình 38">
              <a:extLst>
                <a:ext uri="{FF2B5EF4-FFF2-40B4-BE49-F238E27FC236}">
                  <a16:creationId xmlns:a16="http://schemas.microsoft.com/office/drawing/2014/main" id="{E27ED6C9-34DE-44DE-A58D-5BB0FE377D11}"/>
                </a:ext>
              </a:extLst>
            </p:cNvPr>
            <p:cNvSpPr/>
            <p:nvPr/>
          </p:nvSpPr>
          <p:spPr>
            <a:xfrm>
              <a:off x="5056875" y="5087538"/>
              <a:ext cx="1984430" cy="1984430"/>
            </a:xfrm>
            <a:custGeom>
              <a:avLst/>
              <a:gdLst>
                <a:gd name="connsiteX0" fmla="*/ 0 w 1984430"/>
                <a:gd name="connsiteY0" fmla="*/ 1984431 h 1984430"/>
                <a:gd name="connsiteX1" fmla="*/ 1984431 w 1984430"/>
                <a:gd name="connsiteY1" fmla="*/ 0 h 1984430"/>
              </a:gdLst>
              <a:ahLst/>
              <a:cxnLst>
                <a:cxn ang="0">
                  <a:pos x="connsiteX0" y="connsiteY0"/>
                </a:cxn>
                <a:cxn ang="0">
                  <a:pos x="connsiteX1" y="connsiteY1"/>
                </a:cxn>
              </a:cxnLst>
              <a:rect l="l" t="t" r="r" b="b"/>
              <a:pathLst>
                <a:path w="1984430" h="1984430">
                  <a:moveTo>
                    <a:pt x="0" y="1984431"/>
                  </a:moveTo>
                  <a:lnTo>
                    <a:pt x="1984431" y="0"/>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sp>
          <p:nvSpPr>
            <p:cNvPr id="40" name="Hình tự do: Hình 39">
              <a:extLst>
                <a:ext uri="{FF2B5EF4-FFF2-40B4-BE49-F238E27FC236}">
                  <a16:creationId xmlns:a16="http://schemas.microsoft.com/office/drawing/2014/main" id="{56FE3B48-A6CD-4760-84B4-B5E30A4B1C74}"/>
                </a:ext>
              </a:extLst>
            </p:cNvPr>
            <p:cNvSpPr/>
            <p:nvPr/>
          </p:nvSpPr>
          <p:spPr>
            <a:xfrm>
              <a:off x="-310606" y="6164107"/>
              <a:ext cx="1984293" cy="1984430"/>
            </a:xfrm>
            <a:custGeom>
              <a:avLst/>
              <a:gdLst>
                <a:gd name="connsiteX0" fmla="*/ 0 w 1984293"/>
                <a:gd name="connsiteY0" fmla="*/ 1984431 h 1984430"/>
                <a:gd name="connsiteX1" fmla="*/ 1984294 w 1984293"/>
                <a:gd name="connsiteY1" fmla="*/ 0 h 1984430"/>
              </a:gdLst>
              <a:ahLst/>
              <a:cxnLst>
                <a:cxn ang="0">
                  <a:pos x="connsiteX0" y="connsiteY0"/>
                </a:cxn>
                <a:cxn ang="0">
                  <a:pos x="connsiteX1" y="connsiteY1"/>
                </a:cxn>
              </a:cxnLst>
              <a:rect l="l" t="t" r="r" b="b"/>
              <a:pathLst>
                <a:path w="1984293" h="1984430">
                  <a:moveTo>
                    <a:pt x="0" y="1984431"/>
                  </a:moveTo>
                  <a:lnTo>
                    <a:pt x="1984294" y="0"/>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sp>
          <p:nvSpPr>
            <p:cNvPr id="43" name="Hình tự do: Hình 42">
              <a:extLst>
                <a:ext uri="{FF2B5EF4-FFF2-40B4-BE49-F238E27FC236}">
                  <a16:creationId xmlns:a16="http://schemas.microsoft.com/office/drawing/2014/main" id="{C1B8A368-70BD-434F-ADF7-223EAE2CDF6C}"/>
                </a:ext>
              </a:extLst>
            </p:cNvPr>
            <p:cNvSpPr/>
            <p:nvPr/>
          </p:nvSpPr>
          <p:spPr>
            <a:xfrm>
              <a:off x="6311478" y="5870722"/>
              <a:ext cx="386928" cy="386928"/>
            </a:xfrm>
            <a:custGeom>
              <a:avLst/>
              <a:gdLst>
                <a:gd name="connsiteX0" fmla="*/ 0 w 386928"/>
                <a:gd name="connsiteY0" fmla="*/ 386929 h 386928"/>
                <a:gd name="connsiteX1" fmla="*/ 386929 w 386928"/>
                <a:gd name="connsiteY1" fmla="*/ 0 h 386928"/>
              </a:gdLst>
              <a:ahLst/>
              <a:cxnLst>
                <a:cxn ang="0">
                  <a:pos x="connsiteX0" y="connsiteY0"/>
                </a:cxn>
                <a:cxn ang="0">
                  <a:pos x="connsiteX1" y="connsiteY1"/>
                </a:cxn>
              </a:cxnLst>
              <a:rect l="l" t="t" r="r" b="b"/>
              <a:pathLst>
                <a:path w="386928" h="386928">
                  <a:moveTo>
                    <a:pt x="0" y="386929"/>
                  </a:moveTo>
                  <a:lnTo>
                    <a:pt x="386929" y="0"/>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grpSp>
      <p:grpSp>
        <p:nvGrpSpPr>
          <p:cNvPr id="85" name="Nhóm 84">
            <a:extLst>
              <a:ext uri="{FF2B5EF4-FFF2-40B4-BE49-F238E27FC236}">
                <a16:creationId xmlns:a16="http://schemas.microsoft.com/office/drawing/2014/main" id="{85E6772B-BF9F-484A-B6D8-85468215E72C}"/>
              </a:ext>
            </a:extLst>
          </p:cNvPr>
          <p:cNvGrpSpPr/>
          <p:nvPr userDrawn="1"/>
        </p:nvGrpSpPr>
        <p:grpSpPr>
          <a:xfrm>
            <a:off x="5112532" y="-554675"/>
            <a:ext cx="7101596" cy="4947773"/>
            <a:chOff x="5112532" y="-554675"/>
            <a:chExt cx="7101596" cy="4947773"/>
          </a:xfrm>
        </p:grpSpPr>
        <p:sp>
          <p:nvSpPr>
            <p:cNvPr id="8" name="Hình tự do: Hình 7">
              <a:extLst>
                <a:ext uri="{FF2B5EF4-FFF2-40B4-BE49-F238E27FC236}">
                  <a16:creationId xmlns:a16="http://schemas.microsoft.com/office/drawing/2014/main" id="{19F66E56-9C5F-4FB7-8918-DDC9C7FEF1F1}"/>
                </a:ext>
              </a:extLst>
            </p:cNvPr>
            <p:cNvSpPr/>
            <p:nvPr/>
          </p:nvSpPr>
          <p:spPr>
            <a:xfrm>
              <a:off x="5112532" y="-536021"/>
              <a:ext cx="7101596" cy="4929119"/>
            </a:xfrm>
            <a:custGeom>
              <a:avLst/>
              <a:gdLst>
                <a:gd name="connsiteX0" fmla="*/ 0 w 7101596"/>
                <a:gd name="connsiteY0" fmla="*/ 548640 h 4929119"/>
                <a:gd name="connsiteX1" fmla="*/ 359633 w 7101596"/>
                <a:gd name="connsiteY1" fmla="*/ 908274 h 4929119"/>
                <a:gd name="connsiteX2" fmla="*/ 1262695 w 7101596"/>
                <a:gd name="connsiteY2" fmla="*/ 908274 h 4929119"/>
                <a:gd name="connsiteX3" fmla="*/ 1468709 w 7101596"/>
                <a:gd name="connsiteY3" fmla="*/ 702259 h 4929119"/>
                <a:gd name="connsiteX4" fmla="*/ 1626169 w 7101596"/>
                <a:gd name="connsiteY4" fmla="*/ 702259 h 4929119"/>
                <a:gd name="connsiteX5" fmla="*/ 1628227 w 7101596"/>
                <a:gd name="connsiteY5" fmla="*/ 704317 h 4929119"/>
                <a:gd name="connsiteX6" fmla="*/ 1628638 w 7101596"/>
                <a:gd name="connsiteY6" fmla="*/ 866988 h 4929119"/>
                <a:gd name="connsiteX7" fmla="*/ 974796 w 7101596"/>
                <a:gd name="connsiteY7" fmla="*/ 1520830 h 4929119"/>
                <a:gd name="connsiteX8" fmla="*/ 974796 w 7101596"/>
                <a:gd name="connsiteY8" fmla="*/ 2344476 h 4929119"/>
                <a:gd name="connsiteX9" fmla="*/ 974796 w 7101596"/>
                <a:gd name="connsiteY9" fmla="*/ 2344476 h 4929119"/>
                <a:gd name="connsiteX10" fmla="*/ 1798442 w 7101596"/>
                <a:gd name="connsiteY10" fmla="*/ 2344476 h 4929119"/>
                <a:gd name="connsiteX11" fmla="*/ 3794120 w 7101596"/>
                <a:gd name="connsiteY11" fmla="*/ 348935 h 4929119"/>
                <a:gd name="connsiteX12" fmla="*/ 4233444 w 7101596"/>
                <a:gd name="connsiteY12" fmla="*/ 408737 h 4929119"/>
                <a:gd name="connsiteX13" fmla="*/ 3507044 w 7101596"/>
                <a:gd name="connsiteY13" fmla="*/ 1135136 h 4929119"/>
                <a:gd name="connsiteX14" fmla="*/ 3507044 w 7101596"/>
                <a:gd name="connsiteY14" fmla="*/ 2283303 h 4929119"/>
                <a:gd name="connsiteX15" fmla="*/ 3507044 w 7101596"/>
                <a:gd name="connsiteY15" fmla="*/ 2283303 h 4929119"/>
                <a:gd name="connsiteX16" fmla="*/ 4655211 w 7101596"/>
                <a:gd name="connsiteY16" fmla="*/ 2283303 h 4929119"/>
                <a:gd name="connsiteX17" fmla="*/ 5765932 w 7101596"/>
                <a:gd name="connsiteY17" fmla="*/ 1172581 h 4929119"/>
                <a:gd name="connsiteX18" fmla="*/ 5940674 w 7101596"/>
                <a:gd name="connsiteY18" fmla="*/ 1172581 h 4929119"/>
                <a:gd name="connsiteX19" fmla="*/ 5940674 w 7101596"/>
                <a:gd name="connsiteY19" fmla="*/ 1172581 h 4929119"/>
                <a:gd name="connsiteX20" fmla="*/ 5940674 w 7101596"/>
                <a:gd name="connsiteY20" fmla="*/ 1347323 h 4929119"/>
                <a:gd name="connsiteX21" fmla="*/ 4295851 w 7101596"/>
                <a:gd name="connsiteY21" fmla="*/ 2992283 h 4929119"/>
                <a:gd name="connsiteX22" fmla="*/ 4295851 w 7101596"/>
                <a:gd name="connsiteY22" fmla="*/ 3641324 h 4929119"/>
                <a:gd name="connsiteX23" fmla="*/ 4295851 w 7101596"/>
                <a:gd name="connsiteY23" fmla="*/ 3641324 h 4929119"/>
                <a:gd name="connsiteX24" fmla="*/ 4944893 w 7101596"/>
                <a:gd name="connsiteY24" fmla="*/ 3641324 h 4929119"/>
                <a:gd name="connsiteX25" fmla="*/ 6084418 w 7101596"/>
                <a:gd name="connsiteY25" fmla="*/ 2501799 h 4929119"/>
                <a:gd name="connsiteX26" fmla="*/ 6271641 w 7101596"/>
                <a:gd name="connsiteY26" fmla="*/ 2501799 h 4929119"/>
                <a:gd name="connsiteX27" fmla="*/ 6271641 w 7101596"/>
                <a:gd name="connsiteY27" fmla="*/ 2501799 h 4929119"/>
                <a:gd name="connsiteX28" fmla="*/ 6271641 w 7101596"/>
                <a:gd name="connsiteY28" fmla="*/ 2689022 h 4929119"/>
                <a:gd name="connsiteX29" fmla="*/ 6251753 w 7101596"/>
                <a:gd name="connsiteY29" fmla="*/ 2708910 h 4929119"/>
                <a:gd name="connsiteX30" fmla="*/ 6251753 w 7101596"/>
                <a:gd name="connsiteY30" fmla="*/ 4079276 h 4929119"/>
                <a:gd name="connsiteX31" fmla="*/ 7101596 w 7101596"/>
                <a:gd name="connsiteY31" fmla="*/ 4929119 h 4929119"/>
                <a:gd name="connsiteX32" fmla="*/ 7101596 w 7101596"/>
                <a:gd name="connsiteY32" fmla="*/ 0 h 49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01596" h="4929119">
                  <a:moveTo>
                    <a:pt x="0" y="548640"/>
                  </a:moveTo>
                  <a:lnTo>
                    <a:pt x="359633" y="908274"/>
                  </a:lnTo>
                  <a:cubicBezTo>
                    <a:pt x="608991" y="1157630"/>
                    <a:pt x="1013338" y="1157630"/>
                    <a:pt x="1262695" y="908274"/>
                  </a:cubicBezTo>
                  <a:lnTo>
                    <a:pt x="1468709" y="702259"/>
                  </a:lnTo>
                  <a:cubicBezTo>
                    <a:pt x="1512189" y="658780"/>
                    <a:pt x="1582689" y="658780"/>
                    <a:pt x="1626169" y="702259"/>
                  </a:cubicBezTo>
                  <a:lnTo>
                    <a:pt x="1628227" y="704317"/>
                  </a:lnTo>
                  <a:cubicBezTo>
                    <a:pt x="1673489" y="749579"/>
                    <a:pt x="1673489" y="822137"/>
                    <a:pt x="1628638" y="866988"/>
                  </a:cubicBezTo>
                  <a:cubicBezTo>
                    <a:pt x="1559509" y="935980"/>
                    <a:pt x="1082193" y="1413434"/>
                    <a:pt x="974796" y="1520830"/>
                  </a:cubicBezTo>
                  <a:cubicBezTo>
                    <a:pt x="747385" y="1748241"/>
                    <a:pt x="747385" y="2117065"/>
                    <a:pt x="974796" y="2344476"/>
                  </a:cubicBezTo>
                  <a:lnTo>
                    <a:pt x="974796" y="2344476"/>
                  </a:lnTo>
                  <a:cubicBezTo>
                    <a:pt x="1202208" y="2571887"/>
                    <a:pt x="1571031" y="2571887"/>
                    <a:pt x="1798442" y="2344476"/>
                  </a:cubicBezTo>
                  <a:lnTo>
                    <a:pt x="3794120" y="348935"/>
                  </a:lnTo>
                  <a:lnTo>
                    <a:pt x="4233444" y="408737"/>
                  </a:lnTo>
                  <a:lnTo>
                    <a:pt x="3507044" y="1135136"/>
                  </a:lnTo>
                  <a:cubicBezTo>
                    <a:pt x="3189930" y="1452250"/>
                    <a:pt x="3189930" y="1966326"/>
                    <a:pt x="3507044" y="2283303"/>
                  </a:cubicBezTo>
                  <a:lnTo>
                    <a:pt x="3507044" y="2283303"/>
                  </a:lnTo>
                  <a:cubicBezTo>
                    <a:pt x="3824158" y="2600417"/>
                    <a:pt x="4338234" y="2600417"/>
                    <a:pt x="4655211" y="2283303"/>
                  </a:cubicBezTo>
                  <a:lnTo>
                    <a:pt x="5765932" y="1172581"/>
                  </a:lnTo>
                  <a:cubicBezTo>
                    <a:pt x="5814213" y="1124301"/>
                    <a:pt x="5892394" y="1124301"/>
                    <a:pt x="5940674" y="1172581"/>
                  </a:cubicBezTo>
                  <a:lnTo>
                    <a:pt x="5940674" y="1172581"/>
                  </a:lnTo>
                  <a:cubicBezTo>
                    <a:pt x="5988954" y="1220861"/>
                    <a:pt x="5988954" y="1299042"/>
                    <a:pt x="5940674" y="1347323"/>
                  </a:cubicBezTo>
                  <a:lnTo>
                    <a:pt x="4295851" y="2992283"/>
                  </a:lnTo>
                  <a:cubicBezTo>
                    <a:pt x="4116583" y="3171551"/>
                    <a:pt x="4116583" y="3462056"/>
                    <a:pt x="4295851" y="3641324"/>
                  </a:cubicBezTo>
                  <a:lnTo>
                    <a:pt x="4295851" y="3641324"/>
                  </a:lnTo>
                  <a:cubicBezTo>
                    <a:pt x="4475120" y="3820592"/>
                    <a:pt x="4765624" y="3820592"/>
                    <a:pt x="4944893" y="3641324"/>
                  </a:cubicBezTo>
                  <a:lnTo>
                    <a:pt x="6084418" y="2501799"/>
                  </a:lnTo>
                  <a:cubicBezTo>
                    <a:pt x="6136127" y="2450089"/>
                    <a:pt x="6219931" y="2450089"/>
                    <a:pt x="6271641" y="2501799"/>
                  </a:cubicBezTo>
                  <a:lnTo>
                    <a:pt x="6271641" y="2501799"/>
                  </a:lnTo>
                  <a:cubicBezTo>
                    <a:pt x="6323351" y="2553508"/>
                    <a:pt x="6323351" y="2637313"/>
                    <a:pt x="6271641" y="2689022"/>
                  </a:cubicBezTo>
                  <a:lnTo>
                    <a:pt x="6251753" y="2708910"/>
                  </a:lnTo>
                  <a:cubicBezTo>
                    <a:pt x="5873329" y="3087335"/>
                    <a:pt x="5873329" y="3700851"/>
                    <a:pt x="6251753" y="4079276"/>
                  </a:cubicBezTo>
                  <a:lnTo>
                    <a:pt x="7101596" y="4929119"/>
                  </a:lnTo>
                  <a:lnTo>
                    <a:pt x="7101596" y="0"/>
                  </a:lnTo>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2" name="Hình tự do: Hình 11">
              <a:extLst>
                <a:ext uri="{FF2B5EF4-FFF2-40B4-BE49-F238E27FC236}">
                  <a16:creationId xmlns:a16="http://schemas.microsoft.com/office/drawing/2014/main" id="{5EFC9335-CB91-445C-9CA5-36E2821A3B45}"/>
                </a:ext>
              </a:extLst>
            </p:cNvPr>
            <p:cNvSpPr/>
            <p:nvPr/>
          </p:nvSpPr>
          <p:spPr>
            <a:xfrm>
              <a:off x="10216286" y="3798920"/>
              <a:ext cx="481705" cy="481705"/>
            </a:xfrm>
            <a:custGeom>
              <a:avLst/>
              <a:gdLst>
                <a:gd name="connsiteX0" fmla="*/ 481706 w 481705"/>
                <a:gd name="connsiteY0" fmla="*/ 240853 h 481705"/>
                <a:gd name="connsiteX1" fmla="*/ 240853 w 481705"/>
                <a:gd name="connsiteY1" fmla="*/ 481706 h 481705"/>
                <a:gd name="connsiteX2" fmla="*/ 0 w 481705"/>
                <a:gd name="connsiteY2" fmla="*/ 240853 h 481705"/>
                <a:gd name="connsiteX3" fmla="*/ 240853 w 481705"/>
                <a:gd name="connsiteY3" fmla="*/ 0 h 481705"/>
                <a:gd name="connsiteX4" fmla="*/ 481706 w 481705"/>
                <a:gd name="connsiteY4" fmla="*/ 240853 h 48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05" h="481705">
                  <a:moveTo>
                    <a:pt x="481706" y="240853"/>
                  </a:moveTo>
                  <a:cubicBezTo>
                    <a:pt x="481706" y="373872"/>
                    <a:pt x="373873" y="481706"/>
                    <a:pt x="240853" y="481706"/>
                  </a:cubicBezTo>
                  <a:cubicBezTo>
                    <a:pt x="107834" y="481706"/>
                    <a:pt x="0" y="373872"/>
                    <a:pt x="0" y="240853"/>
                  </a:cubicBezTo>
                  <a:cubicBezTo>
                    <a:pt x="0" y="107834"/>
                    <a:pt x="107834" y="0"/>
                    <a:pt x="240853" y="0"/>
                  </a:cubicBezTo>
                  <a:cubicBezTo>
                    <a:pt x="373873" y="0"/>
                    <a:pt x="481706" y="107834"/>
                    <a:pt x="481706" y="240853"/>
                  </a:cubicBezTo>
                  <a:close/>
                </a:path>
              </a:pathLst>
            </a:custGeom>
            <a:solidFill>
              <a:srgbClr val="FFCF54"/>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19" name="Hình tự do: Hình 18">
              <a:extLst>
                <a:ext uri="{FF2B5EF4-FFF2-40B4-BE49-F238E27FC236}">
                  <a16:creationId xmlns:a16="http://schemas.microsoft.com/office/drawing/2014/main" id="{24A0DB8A-175A-4DCA-83F9-DAD13690BDCF}"/>
                </a:ext>
              </a:extLst>
            </p:cNvPr>
            <p:cNvSpPr/>
            <p:nvPr/>
          </p:nvSpPr>
          <p:spPr>
            <a:xfrm>
              <a:off x="6181999" y="1275176"/>
              <a:ext cx="523402" cy="523402"/>
            </a:xfrm>
            <a:custGeom>
              <a:avLst/>
              <a:gdLst>
                <a:gd name="connsiteX0" fmla="*/ 523402 w 523402"/>
                <a:gd name="connsiteY0" fmla="*/ 261701 h 523402"/>
                <a:gd name="connsiteX1" fmla="*/ 261701 w 523402"/>
                <a:gd name="connsiteY1" fmla="*/ 523403 h 523402"/>
                <a:gd name="connsiteX2" fmla="*/ 0 w 523402"/>
                <a:gd name="connsiteY2" fmla="*/ 261701 h 523402"/>
                <a:gd name="connsiteX3" fmla="*/ 261701 w 523402"/>
                <a:gd name="connsiteY3" fmla="*/ 0 h 523402"/>
                <a:gd name="connsiteX4" fmla="*/ 523402 w 523402"/>
                <a:gd name="connsiteY4" fmla="*/ 261701 h 523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2" h="523402">
                  <a:moveTo>
                    <a:pt x="523402" y="261701"/>
                  </a:moveTo>
                  <a:cubicBezTo>
                    <a:pt x="523402" y="406235"/>
                    <a:pt x="406235" y="523403"/>
                    <a:pt x="261701" y="523403"/>
                  </a:cubicBezTo>
                  <a:cubicBezTo>
                    <a:pt x="117168" y="523403"/>
                    <a:pt x="0" y="406235"/>
                    <a:pt x="0" y="261701"/>
                  </a:cubicBezTo>
                  <a:cubicBezTo>
                    <a:pt x="0" y="117168"/>
                    <a:pt x="117168" y="0"/>
                    <a:pt x="261701" y="0"/>
                  </a:cubicBezTo>
                  <a:cubicBezTo>
                    <a:pt x="406235" y="0"/>
                    <a:pt x="523402" y="117168"/>
                    <a:pt x="523402" y="261701"/>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nvGrpSpPr>
            <p:cNvPr id="22" name="Đồ họa 1">
              <a:extLst>
                <a:ext uri="{FF2B5EF4-FFF2-40B4-BE49-F238E27FC236}">
                  <a16:creationId xmlns:a16="http://schemas.microsoft.com/office/drawing/2014/main" id="{EAF7F6F8-945B-4550-87B3-71F3C383CEDF}"/>
                </a:ext>
              </a:extLst>
            </p:cNvPr>
            <p:cNvGrpSpPr/>
            <p:nvPr/>
          </p:nvGrpSpPr>
          <p:grpSpPr>
            <a:xfrm>
              <a:off x="7700223" y="2228575"/>
              <a:ext cx="306964" cy="312861"/>
              <a:chOff x="7700223" y="2228575"/>
              <a:chExt cx="306964" cy="312861"/>
            </a:xfrm>
            <a:solidFill>
              <a:srgbClr val="31346B"/>
            </a:solidFill>
          </p:grpSpPr>
          <p:sp>
            <p:nvSpPr>
              <p:cNvPr id="77" name="Hình tự do: Hình 76">
                <a:extLst>
                  <a:ext uri="{FF2B5EF4-FFF2-40B4-BE49-F238E27FC236}">
                    <a16:creationId xmlns:a16="http://schemas.microsoft.com/office/drawing/2014/main" id="{1EDA653F-EC90-447B-8192-DD04D137ADD6}"/>
                  </a:ext>
                </a:extLst>
              </p:cNvPr>
              <p:cNvSpPr/>
              <p:nvPr/>
            </p:nvSpPr>
            <p:spPr>
              <a:xfrm>
                <a:off x="7700223" y="2228575"/>
                <a:ext cx="86685" cy="86685"/>
              </a:xfrm>
              <a:custGeom>
                <a:avLst/>
                <a:gdLst>
                  <a:gd name="connsiteX0" fmla="*/ 86685 w 86685"/>
                  <a:gd name="connsiteY0" fmla="*/ 43343 h 86685"/>
                  <a:gd name="connsiteX1" fmla="*/ 43342 w 86685"/>
                  <a:gd name="connsiteY1" fmla="*/ 86685 h 86685"/>
                  <a:gd name="connsiteX2" fmla="*/ 0 w 86685"/>
                  <a:gd name="connsiteY2" fmla="*/ 43343 h 86685"/>
                  <a:gd name="connsiteX3" fmla="*/ 43342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2" y="86685"/>
                    </a:cubicBezTo>
                    <a:cubicBezTo>
                      <a:pt x="19405" y="86685"/>
                      <a:pt x="0" y="67280"/>
                      <a:pt x="0" y="43343"/>
                    </a:cubicBezTo>
                    <a:cubicBezTo>
                      <a:pt x="0" y="19405"/>
                      <a:pt x="19405" y="0"/>
                      <a:pt x="43342"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8" name="Hình tự do: Hình 77">
                <a:extLst>
                  <a:ext uri="{FF2B5EF4-FFF2-40B4-BE49-F238E27FC236}">
                    <a16:creationId xmlns:a16="http://schemas.microsoft.com/office/drawing/2014/main" id="{0AB6D8F5-F87E-4994-A5E9-C63DAA81CEBB}"/>
                  </a:ext>
                </a:extLst>
              </p:cNvPr>
              <p:cNvSpPr/>
              <p:nvPr/>
            </p:nvSpPr>
            <p:spPr>
              <a:xfrm>
                <a:off x="7700223" y="2454752"/>
                <a:ext cx="86685" cy="86685"/>
              </a:xfrm>
              <a:custGeom>
                <a:avLst/>
                <a:gdLst>
                  <a:gd name="connsiteX0" fmla="*/ 86685 w 86685"/>
                  <a:gd name="connsiteY0" fmla="*/ 43343 h 86685"/>
                  <a:gd name="connsiteX1" fmla="*/ 43342 w 86685"/>
                  <a:gd name="connsiteY1" fmla="*/ 86685 h 86685"/>
                  <a:gd name="connsiteX2" fmla="*/ 0 w 86685"/>
                  <a:gd name="connsiteY2" fmla="*/ 43343 h 86685"/>
                  <a:gd name="connsiteX3" fmla="*/ 43342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2" y="86685"/>
                    </a:cubicBezTo>
                    <a:cubicBezTo>
                      <a:pt x="19405" y="86685"/>
                      <a:pt x="0" y="67280"/>
                      <a:pt x="0" y="43343"/>
                    </a:cubicBezTo>
                    <a:cubicBezTo>
                      <a:pt x="0" y="19405"/>
                      <a:pt x="19405" y="0"/>
                      <a:pt x="43342"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79" name="Hình tự do: Hình 78">
                <a:extLst>
                  <a:ext uri="{FF2B5EF4-FFF2-40B4-BE49-F238E27FC236}">
                    <a16:creationId xmlns:a16="http://schemas.microsoft.com/office/drawing/2014/main" id="{D576DE9F-070E-452F-B872-9BA82A61D354}"/>
                  </a:ext>
                </a:extLst>
              </p:cNvPr>
              <p:cNvSpPr/>
              <p:nvPr/>
            </p:nvSpPr>
            <p:spPr>
              <a:xfrm>
                <a:off x="7920502" y="2228575"/>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6"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80" name="Hình tự do: Hình 79">
                <a:extLst>
                  <a:ext uri="{FF2B5EF4-FFF2-40B4-BE49-F238E27FC236}">
                    <a16:creationId xmlns:a16="http://schemas.microsoft.com/office/drawing/2014/main" id="{A4370B1F-6494-4057-B456-1A143CEC822C}"/>
                  </a:ext>
                </a:extLst>
              </p:cNvPr>
              <p:cNvSpPr/>
              <p:nvPr/>
            </p:nvSpPr>
            <p:spPr>
              <a:xfrm>
                <a:off x="7920502" y="2454752"/>
                <a:ext cx="86685" cy="86685"/>
              </a:xfrm>
              <a:custGeom>
                <a:avLst/>
                <a:gdLst>
                  <a:gd name="connsiteX0" fmla="*/ 86685 w 86685"/>
                  <a:gd name="connsiteY0" fmla="*/ 43343 h 86685"/>
                  <a:gd name="connsiteX1" fmla="*/ 43343 w 86685"/>
                  <a:gd name="connsiteY1" fmla="*/ 86685 h 86685"/>
                  <a:gd name="connsiteX2" fmla="*/ 0 w 86685"/>
                  <a:gd name="connsiteY2" fmla="*/ 43343 h 86685"/>
                  <a:gd name="connsiteX3" fmla="*/ 43343 w 86685"/>
                  <a:gd name="connsiteY3" fmla="*/ 0 h 86685"/>
                  <a:gd name="connsiteX4" fmla="*/ 86685 w 86685"/>
                  <a:gd name="connsiteY4" fmla="*/ 43343 h 8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 h="86685">
                    <a:moveTo>
                      <a:pt x="86685" y="43343"/>
                    </a:moveTo>
                    <a:cubicBezTo>
                      <a:pt x="86685" y="67280"/>
                      <a:pt x="67280" y="86685"/>
                      <a:pt x="43343" y="86685"/>
                    </a:cubicBezTo>
                    <a:cubicBezTo>
                      <a:pt x="19406" y="86685"/>
                      <a:pt x="0" y="67280"/>
                      <a:pt x="0" y="43343"/>
                    </a:cubicBezTo>
                    <a:cubicBezTo>
                      <a:pt x="0" y="19405"/>
                      <a:pt x="19406" y="0"/>
                      <a:pt x="43343" y="0"/>
                    </a:cubicBezTo>
                    <a:cubicBezTo>
                      <a:pt x="67280" y="0"/>
                      <a:pt x="86685" y="19405"/>
                      <a:pt x="86685" y="43343"/>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grpSp>
        <p:sp>
          <p:nvSpPr>
            <p:cNvPr id="26" name="Hình tự do: Hình 25">
              <a:extLst>
                <a:ext uri="{FF2B5EF4-FFF2-40B4-BE49-F238E27FC236}">
                  <a16:creationId xmlns:a16="http://schemas.microsoft.com/office/drawing/2014/main" id="{467AA30C-5BF3-4495-8E02-99BC0B4E266A}"/>
                </a:ext>
              </a:extLst>
            </p:cNvPr>
            <p:cNvSpPr/>
            <p:nvPr/>
          </p:nvSpPr>
          <p:spPr>
            <a:xfrm>
              <a:off x="9794382" y="2421971"/>
              <a:ext cx="213695" cy="213695"/>
            </a:xfrm>
            <a:custGeom>
              <a:avLst/>
              <a:gdLst>
                <a:gd name="connsiteX0" fmla="*/ 213695 w 213695"/>
                <a:gd name="connsiteY0" fmla="*/ 106848 h 213695"/>
                <a:gd name="connsiteX1" fmla="*/ 106848 w 213695"/>
                <a:gd name="connsiteY1" fmla="*/ 213695 h 213695"/>
                <a:gd name="connsiteX2" fmla="*/ 0 w 213695"/>
                <a:gd name="connsiteY2" fmla="*/ 106848 h 213695"/>
                <a:gd name="connsiteX3" fmla="*/ 106848 w 213695"/>
                <a:gd name="connsiteY3" fmla="*/ 0 h 213695"/>
                <a:gd name="connsiteX4" fmla="*/ 213695 w 213695"/>
                <a:gd name="connsiteY4" fmla="*/ 106848 h 21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95" h="213695">
                  <a:moveTo>
                    <a:pt x="213695" y="106848"/>
                  </a:moveTo>
                  <a:cubicBezTo>
                    <a:pt x="213695" y="165858"/>
                    <a:pt x="165857" y="213695"/>
                    <a:pt x="106848" y="213695"/>
                  </a:cubicBezTo>
                  <a:cubicBezTo>
                    <a:pt x="47837" y="213695"/>
                    <a:pt x="0" y="165858"/>
                    <a:pt x="0" y="106848"/>
                  </a:cubicBezTo>
                  <a:cubicBezTo>
                    <a:pt x="0" y="47837"/>
                    <a:pt x="47838" y="0"/>
                    <a:pt x="106848" y="0"/>
                  </a:cubicBezTo>
                  <a:cubicBezTo>
                    <a:pt x="165858" y="0"/>
                    <a:pt x="213695" y="47837"/>
                    <a:pt x="213695" y="106848"/>
                  </a:cubicBezTo>
                  <a:close/>
                </a:path>
              </a:pathLst>
            </a:custGeom>
            <a:solidFill>
              <a:srgbClr val="31346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27" name="Hình tự do: Hình 26">
              <a:extLst>
                <a:ext uri="{FF2B5EF4-FFF2-40B4-BE49-F238E27FC236}">
                  <a16:creationId xmlns:a16="http://schemas.microsoft.com/office/drawing/2014/main" id="{5BBB40B9-D8C1-4DB0-84BD-2A8E4469653C}"/>
                </a:ext>
              </a:extLst>
            </p:cNvPr>
            <p:cNvSpPr/>
            <p:nvPr/>
          </p:nvSpPr>
          <p:spPr>
            <a:xfrm>
              <a:off x="9811664" y="115763"/>
              <a:ext cx="1744400" cy="1744538"/>
            </a:xfrm>
            <a:custGeom>
              <a:avLst/>
              <a:gdLst>
                <a:gd name="connsiteX0" fmla="*/ 0 w 1744400"/>
                <a:gd name="connsiteY0" fmla="*/ 1744538 h 1744538"/>
                <a:gd name="connsiteX1" fmla="*/ 1744401 w 1744400"/>
                <a:gd name="connsiteY1" fmla="*/ 0 h 1744538"/>
              </a:gdLst>
              <a:ahLst/>
              <a:cxnLst>
                <a:cxn ang="0">
                  <a:pos x="connsiteX0" y="connsiteY0"/>
                </a:cxn>
                <a:cxn ang="0">
                  <a:pos x="connsiteX1" y="connsiteY1"/>
                </a:cxn>
              </a:cxnLst>
              <a:rect l="l" t="t" r="r" b="b"/>
              <a:pathLst>
                <a:path w="1744400" h="1744538">
                  <a:moveTo>
                    <a:pt x="0" y="1744538"/>
                  </a:moveTo>
                  <a:lnTo>
                    <a:pt x="1744401"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28" name="Hình tự do: Hình 27">
              <a:extLst>
                <a:ext uri="{FF2B5EF4-FFF2-40B4-BE49-F238E27FC236}">
                  <a16:creationId xmlns:a16="http://schemas.microsoft.com/office/drawing/2014/main" id="{559AAFE2-DE9F-49DD-8D06-EF51C4AC1743}"/>
                </a:ext>
              </a:extLst>
            </p:cNvPr>
            <p:cNvSpPr/>
            <p:nvPr/>
          </p:nvSpPr>
          <p:spPr>
            <a:xfrm>
              <a:off x="6694429" y="-123032"/>
              <a:ext cx="913348" cy="913485"/>
            </a:xfrm>
            <a:custGeom>
              <a:avLst/>
              <a:gdLst>
                <a:gd name="connsiteX0" fmla="*/ 0 w 913348"/>
                <a:gd name="connsiteY0" fmla="*/ 913486 h 913485"/>
                <a:gd name="connsiteX1" fmla="*/ 913348 w 913348"/>
                <a:gd name="connsiteY1" fmla="*/ 0 h 913485"/>
              </a:gdLst>
              <a:ahLst/>
              <a:cxnLst>
                <a:cxn ang="0">
                  <a:pos x="connsiteX0" y="connsiteY0"/>
                </a:cxn>
                <a:cxn ang="0">
                  <a:pos x="connsiteX1" y="connsiteY1"/>
                </a:cxn>
              </a:cxnLst>
              <a:rect l="l" t="t" r="r" b="b"/>
              <a:pathLst>
                <a:path w="913348" h="913485">
                  <a:moveTo>
                    <a:pt x="0" y="913486"/>
                  </a:moveTo>
                  <a:lnTo>
                    <a:pt x="913348" y="0"/>
                  </a:lnTo>
                </a:path>
              </a:pathLst>
            </a:custGeom>
            <a:ln w="41148" cap="rnd">
              <a:solidFill>
                <a:srgbClr val="FFFFFF"/>
              </a:solidFill>
              <a:prstDash val="solid"/>
              <a:miter/>
            </a:ln>
          </p:spPr>
          <p:txBody>
            <a:bodyPr rtlCol="0" anchor="ctr"/>
            <a:lstStyle/>
            <a:p>
              <a:endParaRPr lang="en-US">
                <a:latin typeface="#9Slide03 AllRoundGothic" panose="020B0703020202020104" pitchFamily="34" charset="0"/>
              </a:endParaRPr>
            </a:p>
          </p:txBody>
        </p:sp>
        <p:sp>
          <p:nvSpPr>
            <p:cNvPr id="33" name="Hình tự do: Hình 32">
              <a:extLst>
                <a:ext uri="{FF2B5EF4-FFF2-40B4-BE49-F238E27FC236}">
                  <a16:creationId xmlns:a16="http://schemas.microsoft.com/office/drawing/2014/main" id="{47312ED9-3FFF-414A-8FB7-B266F1751947}"/>
                </a:ext>
              </a:extLst>
            </p:cNvPr>
            <p:cNvSpPr/>
            <p:nvPr/>
          </p:nvSpPr>
          <p:spPr>
            <a:xfrm>
              <a:off x="7094113" y="1534408"/>
              <a:ext cx="228234" cy="228234"/>
            </a:xfrm>
            <a:custGeom>
              <a:avLst/>
              <a:gdLst>
                <a:gd name="connsiteX0" fmla="*/ 228234 w 228234"/>
                <a:gd name="connsiteY0" fmla="*/ 114117 h 228234"/>
                <a:gd name="connsiteX1" fmla="*/ 114117 w 228234"/>
                <a:gd name="connsiteY1" fmla="*/ 228234 h 228234"/>
                <a:gd name="connsiteX2" fmla="*/ 0 w 228234"/>
                <a:gd name="connsiteY2" fmla="*/ 114117 h 228234"/>
                <a:gd name="connsiteX3" fmla="*/ 114117 w 228234"/>
                <a:gd name="connsiteY3" fmla="*/ 0 h 228234"/>
                <a:gd name="connsiteX4" fmla="*/ 228234 w 228234"/>
                <a:gd name="connsiteY4" fmla="*/ 114117 h 22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4" h="228234">
                  <a:moveTo>
                    <a:pt x="228234" y="114117"/>
                  </a:moveTo>
                  <a:cubicBezTo>
                    <a:pt x="228234" y="177142"/>
                    <a:pt x="177142" y="228234"/>
                    <a:pt x="114117" y="228234"/>
                  </a:cubicBezTo>
                  <a:cubicBezTo>
                    <a:pt x="51092" y="228234"/>
                    <a:pt x="0" y="177142"/>
                    <a:pt x="0" y="114117"/>
                  </a:cubicBezTo>
                  <a:cubicBezTo>
                    <a:pt x="0" y="51092"/>
                    <a:pt x="51092" y="0"/>
                    <a:pt x="114117" y="0"/>
                  </a:cubicBezTo>
                  <a:cubicBezTo>
                    <a:pt x="177142" y="0"/>
                    <a:pt x="228234" y="51092"/>
                    <a:pt x="228234" y="114117"/>
                  </a:cubicBezTo>
                  <a:close/>
                </a:path>
              </a:pathLst>
            </a:custGeom>
            <a:solidFill>
              <a:srgbClr val="B8E3DB"/>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4" name="Hình tự do: Hình 33">
              <a:extLst>
                <a:ext uri="{FF2B5EF4-FFF2-40B4-BE49-F238E27FC236}">
                  <a16:creationId xmlns:a16="http://schemas.microsoft.com/office/drawing/2014/main" id="{94DC4B5F-E2AB-4B32-A4F0-36670E3B2966}"/>
                </a:ext>
              </a:extLst>
            </p:cNvPr>
            <p:cNvSpPr/>
            <p:nvPr/>
          </p:nvSpPr>
          <p:spPr>
            <a:xfrm>
              <a:off x="10724464" y="1603263"/>
              <a:ext cx="228234" cy="228234"/>
            </a:xfrm>
            <a:custGeom>
              <a:avLst/>
              <a:gdLst>
                <a:gd name="connsiteX0" fmla="*/ 228235 w 228234"/>
                <a:gd name="connsiteY0" fmla="*/ 114117 h 228234"/>
                <a:gd name="connsiteX1" fmla="*/ 114117 w 228234"/>
                <a:gd name="connsiteY1" fmla="*/ 228234 h 228234"/>
                <a:gd name="connsiteX2" fmla="*/ 0 w 228234"/>
                <a:gd name="connsiteY2" fmla="*/ 114117 h 228234"/>
                <a:gd name="connsiteX3" fmla="*/ 114117 w 228234"/>
                <a:gd name="connsiteY3" fmla="*/ 0 h 228234"/>
                <a:gd name="connsiteX4" fmla="*/ 228235 w 228234"/>
                <a:gd name="connsiteY4" fmla="*/ 114117 h 22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34" h="228234">
                  <a:moveTo>
                    <a:pt x="228235" y="114117"/>
                  </a:moveTo>
                  <a:cubicBezTo>
                    <a:pt x="228235" y="177142"/>
                    <a:pt x="177143" y="228234"/>
                    <a:pt x="114117" y="228234"/>
                  </a:cubicBezTo>
                  <a:cubicBezTo>
                    <a:pt x="51092" y="228234"/>
                    <a:pt x="0" y="177142"/>
                    <a:pt x="0" y="114117"/>
                  </a:cubicBezTo>
                  <a:cubicBezTo>
                    <a:pt x="0" y="51092"/>
                    <a:pt x="51092" y="0"/>
                    <a:pt x="114117" y="0"/>
                  </a:cubicBezTo>
                  <a:cubicBezTo>
                    <a:pt x="177143" y="0"/>
                    <a:pt x="228235" y="51092"/>
                    <a:pt x="228235" y="114117"/>
                  </a:cubicBezTo>
                  <a:close/>
                </a:path>
              </a:pathLst>
            </a:custGeom>
            <a:solidFill>
              <a:srgbClr val="F7F3EA"/>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38" name="Hình tự do: Hình 37">
              <a:extLst>
                <a:ext uri="{FF2B5EF4-FFF2-40B4-BE49-F238E27FC236}">
                  <a16:creationId xmlns:a16="http://schemas.microsoft.com/office/drawing/2014/main" id="{E26D297B-3237-43B5-8F12-4DABA0B1AF41}"/>
                </a:ext>
              </a:extLst>
            </p:cNvPr>
            <p:cNvSpPr/>
            <p:nvPr/>
          </p:nvSpPr>
          <p:spPr>
            <a:xfrm>
              <a:off x="8712635" y="-250454"/>
              <a:ext cx="2508621" cy="1298459"/>
            </a:xfrm>
            <a:custGeom>
              <a:avLst/>
              <a:gdLst>
                <a:gd name="connsiteX0" fmla="*/ 893426 w 2508621"/>
                <a:gd name="connsiteY0" fmla="*/ 124267 h 1298459"/>
                <a:gd name="connsiteX1" fmla="*/ 58122 w 2508621"/>
                <a:gd name="connsiteY1" fmla="*/ 959571 h 1298459"/>
                <a:gd name="connsiteX2" fmla="*/ 58122 w 2508621"/>
                <a:gd name="connsiteY2" fmla="*/ 1240338 h 1298459"/>
                <a:gd name="connsiteX3" fmla="*/ 58122 w 2508621"/>
                <a:gd name="connsiteY3" fmla="*/ 1240338 h 1298459"/>
                <a:gd name="connsiteX4" fmla="*/ 338888 w 2508621"/>
                <a:gd name="connsiteY4" fmla="*/ 1240338 h 1298459"/>
                <a:gd name="connsiteX5" fmla="*/ 785207 w 2508621"/>
                <a:gd name="connsiteY5" fmla="*/ 794019 h 1298459"/>
                <a:gd name="connsiteX6" fmla="*/ 881905 w 2508621"/>
                <a:gd name="connsiteY6" fmla="*/ 794019 h 1298459"/>
                <a:gd name="connsiteX7" fmla="*/ 881905 w 2508621"/>
                <a:gd name="connsiteY7" fmla="*/ 794019 h 1298459"/>
                <a:gd name="connsiteX8" fmla="*/ 881905 w 2508621"/>
                <a:gd name="connsiteY8" fmla="*/ 890717 h 1298459"/>
                <a:gd name="connsiteX9" fmla="*/ 730069 w 2508621"/>
                <a:gd name="connsiteY9" fmla="*/ 1042279 h 1298459"/>
                <a:gd name="connsiteX10" fmla="*/ 730069 w 2508621"/>
                <a:gd name="connsiteY10" fmla="*/ 1194115 h 1298459"/>
                <a:gd name="connsiteX11" fmla="*/ 730069 w 2508621"/>
                <a:gd name="connsiteY11" fmla="*/ 1194115 h 1298459"/>
                <a:gd name="connsiteX12" fmla="*/ 881905 w 2508621"/>
                <a:gd name="connsiteY12" fmla="*/ 1194115 h 1298459"/>
                <a:gd name="connsiteX13" fmla="*/ 1291190 w 2508621"/>
                <a:gd name="connsiteY13" fmla="*/ 784830 h 1298459"/>
                <a:gd name="connsiteX14" fmla="*/ 1630250 w 2508621"/>
                <a:gd name="connsiteY14" fmla="*/ 732572 h 1298459"/>
                <a:gd name="connsiteX15" fmla="*/ 1701298 w 2508621"/>
                <a:gd name="connsiteY15" fmla="*/ 784830 h 1298459"/>
                <a:gd name="connsiteX16" fmla="*/ 1712546 w 2508621"/>
                <a:gd name="connsiteY16" fmla="*/ 796077 h 1298459"/>
                <a:gd name="connsiteX17" fmla="*/ 2508622 w 2508621"/>
                <a:gd name="connsiteY17" fmla="*/ 0 h 1298459"/>
                <a:gd name="connsiteX18" fmla="*/ 893426 w 2508621"/>
                <a:gd name="connsiteY18" fmla="*/ 124267 h 129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8621" h="1298459">
                  <a:moveTo>
                    <a:pt x="893426" y="124267"/>
                  </a:moveTo>
                  <a:lnTo>
                    <a:pt x="58122" y="959571"/>
                  </a:lnTo>
                  <a:cubicBezTo>
                    <a:pt x="-19374" y="1037067"/>
                    <a:pt x="-19374" y="1162705"/>
                    <a:pt x="58122" y="1240338"/>
                  </a:cubicBezTo>
                  <a:lnTo>
                    <a:pt x="58122" y="1240338"/>
                  </a:lnTo>
                  <a:cubicBezTo>
                    <a:pt x="135617" y="1317833"/>
                    <a:pt x="261256" y="1317833"/>
                    <a:pt x="338888" y="1240338"/>
                  </a:cubicBezTo>
                  <a:lnTo>
                    <a:pt x="785207" y="794019"/>
                  </a:lnTo>
                  <a:cubicBezTo>
                    <a:pt x="811953" y="767273"/>
                    <a:pt x="855158" y="767273"/>
                    <a:pt x="881905" y="794019"/>
                  </a:cubicBezTo>
                  <a:lnTo>
                    <a:pt x="881905" y="794019"/>
                  </a:lnTo>
                  <a:cubicBezTo>
                    <a:pt x="908651" y="820765"/>
                    <a:pt x="908651" y="863971"/>
                    <a:pt x="881905" y="890717"/>
                  </a:cubicBezTo>
                  <a:lnTo>
                    <a:pt x="730069" y="1042279"/>
                  </a:lnTo>
                  <a:cubicBezTo>
                    <a:pt x="688098" y="1084250"/>
                    <a:pt x="688098" y="1152144"/>
                    <a:pt x="730069" y="1194115"/>
                  </a:cubicBezTo>
                  <a:lnTo>
                    <a:pt x="730069" y="1194115"/>
                  </a:lnTo>
                  <a:cubicBezTo>
                    <a:pt x="772039" y="1236086"/>
                    <a:pt x="839934" y="1236086"/>
                    <a:pt x="881905" y="1194115"/>
                  </a:cubicBezTo>
                  <a:lnTo>
                    <a:pt x="1291190" y="784830"/>
                  </a:lnTo>
                  <a:cubicBezTo>
                    <a:pt x="1382950" y="693070"/>
                    <a:pt x="1520933" y="675650"/>
                    <a:pt x="1630250" y="732572"/>
                  </a:cubicBezTo>
                  <a:cubicBezTo>
                    <a:pt x="1655761" y="745876"/>
                    <a:pt x="1679902" y="763295"/>
                    <a:pt x="1701298" y="784830"/>
                  </a:cubicBezTo>
                  <a:lnTo>
                    <a:pt x="1712546" y="796077"/>
                  </a:lnTo>
                  <a:lnTo>
                    <a:pt x="2508622" y="0"/>
                  </a:lnTo>
                  <a:cubicBezTo>
                    <a:pt x="2508622" y="0"/>
                    <a:pt x="893426" y="114940"/>
                    <a:pt x="893426" y="124267"/>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sp>
          <p:nvSpPr>
            <p:cNvPr id="41" name="Hình tự do: Hình 40">
              <a:extLst>
                <a:ext uri="{FF2B5EF4-FFF2-40B4-BE49-F238E27FC236}">
                  <a16:creationId xmlns:a16="http://schemas.microsoft.com/office/drawing/2014/main" id="{50FC2FA0-BB0F-4E80-8EF5-3CF29667589C}"/>
                </a:ext>
              </a:extLst>
            </p:cNvPr>
            <p:cNvSpPr/>
            <p:nvPr/>
          </p:nvSpPr>
          <p:spPr>
            <a:xfrm>
              <a:off x="5723336" y="-554675"/>
              <a:ext cx="1607240" cy="1607240"/>
            </a:xfrm>
            <a:custGeom>
              <a:avLst/>
              <a:gdLst>
                <a:gd name="connsiteX0" fmla="*/ 1607241 w 1607240"/>
                <a:gd name="connsiteY0" fmla="*/ 0 h 1607240"/>
                <a:gd name="connsiteX1" fmla="*/ 0 w 1607240"/>
                <a:gd name="connsiteY1" fmla="*/ 1607241 h 1607240"/>
              </a:gdLst>
              <a:ahLst/>
              <a:cxnLst>
                <a:cxn ang="0">
                  <a:pos x="connsiteX0" y="connsiteY0"/>
                </a:cxn>
                <a:cxn ang="0">
                  <a:pos x="connsiteX1" y="connsiteY1"/>
                </a:cxn>
              </a:cxnLst>
              <a:rect l="l" t="t" r="r" b="b"/>
              <a:pathLst>
                <a:path w="1607240" h="1607240">
                  <a:moveTo>
                    <a:pt x="1607241" y="0"/>
                  </a:moveTo>
                  <a:lnTo>
                    <a:pt x="0" y="1607241"/>
                  </a:lnTo>
                </a:path>
              </a:pathLst>
            </a:custGeom>
            <a:ln w="41148" cap="rnd">
              <a:solidFill>
                <a:srgbClr val="31346B"/>
              </a:solidFill>
              <a:prstDash val="solid"/>
              <a:miter/>
            </a:ln>
          </p:spPr>
          <p:txBody>
            <a:bodyPr rtlCol="0" anchor="ctr"/>
            <a:lstStyle/>
            <a:p>
              <a:endParaRPr lang="en-US">
                <a:latin typeface="#9Slide03 AllRoundGothic" panose="020B0703020202020104" pitchFamily="34" charset="0"/>
              </a:endParaRPr>
            </a:p>
          </p:txBody>
        </p:sp>
        <p:sp>
          <p:nvSpPr>
            <p:cNvPr id="44" name="Hình tự do: Hình 43">
              <a:extLst>
                <a:ext uri="{FF2B5EF4-FFF2-40B4-BE49-F238E27FC236}">
                  <a16:creationId xmlns:a16="http://schemas.microsoft.com/office/drawing/2014/main" id="{622813C6-20C1-4686-9BF0-BFEB21F2FB3F}"/>
                </a:ext>
              </a:extLst>
            </p:cNvPr>
            <p:cNvSpPr/>
            <p:nvPr/>
          </p:nvSpPr>
          <p:spPr>
            <a:xfrm>
              <a:off x="10414071" y="-248192"/>
              <a:ext cx="1178478" cy="916357"/>
            </a:xfrm>
            <a:custGeom>
              <a:avLst/>
              <a:gdLst>
                <a:gd name="connsiteX0" fmla="*/ 62956 w 1178478"/>
                <a:gd name="connsiteY0" fmla="*/ 843742 h 916357"/>
                <a:gd name="connsiteX1" fmla="*/ 0 w 1178478"/>
                <a:gd name="connsiteY1" fmla="*/ 782568 h 916357"/>
                <a:gd name="connsiteX2" fmla="*/ 691561 w 1178478"/>
                <a:gd name="connsiteY2" fmla="*/ 2402 h 916357"/>
                <a:gd name="connsiteX3" fmla="*/ 1178479 w 1178478"/>
                <a:gd name="connsiteY3" fmla="*/ 53700 h 916357"/>
                <a:gd name="connsiteX4" fmla="*/ 427665 w 1178478"/>
                <a:gd name="connsiteY4" fmla="*/ 837158 h 916357"/>
                <a:gd name="connsiteX5" fmla="*/ 62956 w 1178478"/>
                <a:gd name="connsiteY5" fmla="*/ 843742 h 9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478" h="916357">
                  <a:moveTo>
                    <a:pt x="62956" y="843742"/>
                  </a:moveTo>
                  <a:lnTo>
                    <a:pt x="0" y="782568"/>
                  </a:lnTo>
                  <a:cubicBezTo>
                    <a:pt x="0" y="782568"/>
                    <a:pt x="675788" y="18175"/>
                    <a:pt x="691561" y="2402"/>
                  </a:cubicBezTo>
                  <a:cubicBezTo>
                    <a:pt x="707334" y="-13371"/>
                    <a:pt x="1178479" y="53700"/>
                    <a:pt x="1178479" y="53700"/>
                  </a:cubicBezTo>
                  <a:lnTo>
                    <a:pt x="427665" y="837158"/>
                  </a:lnTo>
                  <a:cubicBezTo>
                    <a:pt x="328909" y="940165"/>
                    <a:pt x="165278" y="943045"/>
                    <a:pt x="62956" y="843742"/>
                  </a:cubicBezTo>
                  <a:close/>
                </a:path>
              </a:pathLst>
            </a:custGeom>
            <a:solidFill>
              <a:srgbClr val="CEF0E6"/>
            </a:solidFill>
            <a:ln w="13716" cap="flat">
              <a:noFill/>
              <a:prstDash val="solid"/>
              <a:miter/>
            </a:ln>
          </p:spPr>
          <p:txBody>
            <a:bodyPr rtlCol="0" anchor="ctr"/>
            <a:lstStyle/>
            <a:p>
              <a:endParaRPr lang="en-US">
                <a:latin typeface="#9Slide03 AllRoundGothic" panose="020B0703020202020104" pitchFamily="34" charset="0"/>
              </a:endParaRPr>
            </a:p>
          </p:txBody>
        </p:sp>
      </p:grpSp>
    </p:spTree>
    <p:extLst>
      <p:ext uri="{BB962C8B-B14F-4D97-AF65-F5344CB8AC3E}">
        <p14:creationId xmlns:p14="http://schemas.microsoft.com/office/powerpoint/2010/main" val="19947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250" fill="hold"/>
                                        <p:tgtEl>
                                          <p:spTgt spid="88"/>
                                        </p:tgtEl>
                                        <p:attrNameLst>
                                          <p:attrName>ppt_x</p:attrName>
                                        </p:attrNameLst>
                                      </p:cBhvr>
                                      <p:tavLst>
                                        <p:tav tm="0">
                                          <p:val>
                                            <p:strVal val="0-#ppt_w/2"/>
                                          </p:val>
                                        </p:tav>
                                        <p:tav tm="100000">
                                          <p:val>
                                            <p:strVal val="#ppt_x"/>
                                          </p:val>
                                        </p:tav>
                                      </p:tavLst>
                                    </p:anim>
                                    <p:anim calcmode="lin" valueType="num">
                                      <p:cBhvr additive="base">
                                        <p:cTn id="8" dur="1250" fill="hold"/>
                                        <p:tgtEl>
                                          <p:spTgt spid="88"/>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250" fill="hold"/>
                                        <p:tgtEl>
                                          <p:spTgt spid="85"/>
                                        </p:tgtEl>
                                        <p:attrNameLst>
                                          <p:attrName>ppt_x</p:attrName>
                                        </p:attrNameLst>
                                      </p:cBhvr>
                                      <p:tavLst>
                                        <p:tav tm="0">
                                          <p:val>
                                            <p:strVal val="1+#ppt_w/2"/>
                                          </p:val>
                                        </p:tav>
                                        <p:tav tm="100000">
                                          <p:val>
                                            <p:strVal val="#ppt_x"/>
                                          </p:val>
                                        </p:tav>
                                      </p:tavLst>
                                    </p:anim>
                                    <p:anim calcmode="lin" valueType="num">
                                      <p:cBhvr additive="base">
                                        <p:cTn id="12" dur="1250" fill="hold"/>
                                        <p:tgtEl>
                                          <p:spTgt spid="85"/>
                                        </p:tgtEl>
                                        <p:attrNameLst>
                                          <p:attrName>ppt_y</p:attrName>
                                        </p:attrNameLst>
                                      </p:cBhvr>
                                      <p:tavLst>
                                        <p:tav tm="0">
                                          <p:val>
                                            <p:strVal val="0-#ppt_h/2"/>
                                          </p:val>
                                        </p:tav>
                                        <p:tav tm="100000">
                                          <p:val>
                                            <p:strVal val="#ppt_y"/>
                                          </p:val>
                                        </p:tav>
                                      </p:tavLst>
                                    </p:anim>
                                  </p:childTnLst>
                                </p:cTn>
                              </p:par>
                              <p:par>
                                <p:cTn id="13" presetID="2" presetClass="entr" presetSubtype="12" decel="10000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1250" fill="hold"/>
                                        <p:tgtEl>
                                          <p:spTgt spid="87"/>
                                        </p:tgtEl>
                                        <p:attrNameLst>
                                          <p:attrName>ppt_x</p:attrName>
                                        </p:attrNameLst>
                                      </p:cBhvr>
                                      <p:tavLst>
                                        <p:tav tm="0">
                                          <p:val>
                                            <p:strVal val="0-#ppt_w/2"/>
                                          </p:val>
                                        </p:tav>
                                        <p:tav tm="100000">
                                          <p:val>
                                            <p:strVal val="#ppt_x"/>
                                          </p:val>
                                        </p:tav>
                                      </p:tavLst>
                                    </p:anim>
                                    <p:anim calcmode="lin" valueType="num">
                                      <p:cBhvr additive="base">
                                        <p:cTn id="16" dur="1250" fill="hold"/>
                                        <p:tgtEl>
                                          <p:spTgt spid="87"/>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1250" fill="hold"/>
                                        <p:tgtEl>
                                          <p:spTgt spid="89"/>
                                        </p:tgtEl>
                                        <p:attrNameLst>
                                          <p:attrName>ppt_x</p:attrName>
                                        </p:attrNameLst>
                                      </p:cBhvr>
                                      <p:tavLst>
                                        <p:tav tm="0">
                                          <p:val>
                                            <p:strVal val="#ppt_x"/>
                                          </p:val>
                                        </p:tav>
                                        <p:tav tm="100000">
                                          <p:val>
                                            <p:strVal val="#ppt_x"/>
                                          </p:val>
                                        </p:tav>
                                      </p:tavLst>
                                    </p:anim>
                                    <p:anim calcmode="lin" valueType="num">
                                      <p:cBhvr additive="base">
                                        <p:cTn id="20" dur="125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ố trí Tùy chỉnh">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54DF1C16-1BAE-458D-9971-6F82E2619702}"/>
              </a:ext>
            </a:extLst>
          </p:cNvPr>
          <p:cNvGrpSpPr/>
          <p:nvPr userDrawn="1"/>
        </p:nvGrpSpPr>
        <p:grpSpPr>
          <a:xfrm>
            <a:off x="-1706423" y="-2590012"/>
            <a:ext cx="14193720" cy="5015271"/>
            <a:chOff x="-2915531" y="-4065484"/>
            <a:chExt cx="14193720" cy="5015271"/>
          </a:xfrm>
        </p:grpSpPr>
        <p:grpSp>
          <p:nvGrpSpPr>
            <p:cNvPr id="7" name="Đồ họa 3">
              <a:extLst>
                <a:ext uri="{FF2B5EF4-FFF2-40B4-BE49-F238E27FC236}">
                  <a16:creationId xmlns:a16="http://schemas.microsoft.com/office/drawing/2014/main" id="{BD312730-8A37-4A29-A200-583E8B71D367}"/>
                </a:ext>
              </a:extLst>
            </p:cNvPr>
            <p:cNvGrpSpPr/>
            <p:nvPr/>
          </p:nvGrpSpPr>
          <p:grpSpPr>
            <a:xfrm>
              <a:off x="3487014" y="-3931144"/>
              <a:ext cx="7791175" cy="4039087"/>
              <a:chOff x="5829521" y="-2131156"/>
              <a:chExt cx="7791175" cy="4039087"/>
            </a:xfrm>
            <a:solidFill>
              <a:srgbClr val="F2F2F2"/>
            </a:solidFill>
          </p:grpSpPr>
          <p:pic>
            <p:nvPicPr>
              <p:cNvPr id="12" name="Hình ảnh 11">
                <a:extLst>
                  <a:ext uri="{FF2B5EF4-FFF2-40B4-BE49-F238E27FC236}">
                    <a16:creationId xmlns:a16="http://schemas.microsoft.com/office/drawing/2014/main" id="{CD1AE6DB-8FF8-44DE-95DC-9F5D1915D499}"/>
                  </a:ext>
                </a:extLst>
              </p:cNvPr>
              <p:cNvPicPr>
                <a:picLocks noChangeAspect="1"/>
              </p:cNvPicPr>
              <p:nvPr/>
            </p:nvPicPr>
            <p:blipFill>
              <a:blip r:embed="rId2"/>
              <a:stretch>
                <a:fillRect/>
              </a:stretch>
            </p:blipFill>
            <p:spPr>
              <a:xfrm>
                <a:off x="5829521" y="-2131156"/>
                <a:ext cx="7791175" cy="4039087"/>
              </a:xfrm>
              <a:custGeom>
                <a:avLst/>
                <a:gdLst>
                  <a:gd name="connsiteX0" fmla="*/ -400 w 7791175"/>
                  <a:gd name="connsiteY0" fmla="*/ -622 h 4039087"/>
                  <a:gd name="connsiteX1" fmla="*/ 7790776 w 7791175"/>
                  <a:gd name="connsiteY1" fmla="*/ -622 h 4039087"/>
                  <a:gd name="connsiteX2" fmla="*/ 7790776 w 7791175"/>
                  <a:gd name="connsiteY2" fmla="*/ 4038466 h 4039087"/>
                  <a:gd name="connsiteX3" fmla="*/ -400 w 7791175"/>
                  <a:gd name="connsiteY3" fmla="*/ 4038466 h 4039087"/>
                </a:gdLst>
                <a:ahLst/>
                <a:cxnLst>
                  <a:cxn ang="0">
                    <a:pos x="connsiteX0" y="connsiteY0"/>
                  </a:cxn>
                  <a:cxn ang="0">
                    <a:pos x="connsiteX1" y="connsiteY1"/>
                  </a:cxn>
                  <a:cxn ang="0">
                    <a:pos x="connsiteX2" y="connsiteY2"/>
                  </a:cxn>
                  <a:cxn ang="0">
                    <a:pos x="connsiteX3" y="connsiteY3"/>
                  </a:cxn>
                </a:cxnLst>
                <a:rect l="l" t="t" r="r" b="b"/>
                <a:pathLst>
                  <a:path w="7791175" h="4039087">
                    <a:moveTo>
                      <a:pt x="-400" y="-622"/>
                    </a:moveTo>
                    <a:lnTo>
                      <a:pt x="7790776" y="-622"/>
                    </a:lnTo>
                    <a:lnTo>
                      <a:pt x="7790776" y="4038466"/>
                    </a:lnTo>
                    <a:lnTo>
                      <a:pt x="-400" y="4038466"/>
                    </a:lnTo>
                    <a:close/>
                  </a:path>
                </a:pathLst>
              </a:custGeom>
            </p:spPr>
          </p:pic>
          <p:sp>
            <p:nvSpPr>
              <p:cNvPr id="13" name="Hình tự do: Hình 12">
                <a:extLst>
                  <a:ext uri="{FF2B5EF4-FFF2-40B4-BE49-F238E27FC236}">
                    <a16:creationId xmlns:a16="http://schemas.microsoft.com/office/drawing/2014/main" id="{ACE1C4D8-317B-4D0E-BFA8-53FC8412E3F6}"/>
                  </a:ext>
                </a:extLst>
              </p:cNvPr>
              <p:cNvSpPr/>
              <p:nvPr/>
            </p:nvSpPr>
            <p:spPr>
              <a:xfrm>
                <a:off x="6387944" y="-1661007"/>
                <a:ext cx="6671638" cy="3095847"/>
              </a:xfrm>
              <a:custGeom>
                <a:avLst/>
                <a:gdLst>
                  <a:gd name="connsiteX0" fmla="*/ 1116150 w 6671638"/>
                  <a:gd name="connsiteY0" fmla="*/ 583067 h 3095847"/>
                  <a:gd name="connsiteX1" fmla="*/ 906448 w 6671638"/>
                  <a:gd name="connsiteY1" fmla="*/ 2017624 h 3095847"/>
                  <a:gd name="connsiteX2" fmla="*/ 3371508 w 6671638"/>
                  <a:gd name="connsiteY2" fmla="*/ 2313615 h 3095847"/>
                  <a:gd name="connsiteX3" fmla="*/ 4645328 w 6671638"/>
                  <a:gd name="connsiteY3" fmla="*/ 2401123 h 3095847"/>
                  <a:gd name="connsiteX4" fmla="*/ 6671639 w 6671638"/>
                  <a:gd name="connsiteY4" fmla="*/ 3062509 h 3095847"/>
                  <a:gd name="connsiteX5" fmla="*/ 6562073 w 6671638"/>
                  <a:gd name="connsiteY5" fmla="*/ 0 h 3095847"/>
                  <a:gd name="connsiteX6" fmla="*/ 1116150 w 6671638"/>
                  <a:gd name="connsiteY6" fmla="*/ 583067 h 309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1638" h="3095847">
                    <a:moveTo>
                      <a:pt x="1116150" y="583067"/>
                    </a:moveTo>
                    <a:cubicBezTo>
                      <a:pt x="1116150" y="583067"/>
                      <a:pt x="-1248935" y="2433493"/>
                      <a:pt x="906448" y="2017624"/>
                    </a:cubicBezTo>
                    <a:cubicBezTo>
                      <a:pt x="3061994" y="1601617"/>
                      <a:pt x="3347936" y="1738915"/>
                      <a:pt x="3371508" y="2313615"/>
                    </a:cubicBezTo>
                    <a:cubicBezTo>
                      <a:pt x="3396867" y="2935636"/>
                      <a:pt x="3785223" y="2895859"/>
                      <a:pt x="4645328" y="2401123"/>
                    </a:cubicBezTo>
                    <a:cubicBezTo>
                      <a:pt x="5505433" y="1906387"/>
                      <a:pt x="4763672" y="3327913"/>
                      <a:pt x="6671639" y="3062509"/>
                    </a:cubicBezTo>
                    <a:lnTo>
                      <a:pt x="6562073" y="0"/>
                    </a:lnTo>
                    <a:lnTo>
                      <a:pt x="1116150" y="583067"/>
                    </a:lnTo>
                    <a:close/>
                  </a:path>
                </a:pathLst>
              </a:custGeom>
              <a:solidFill>
                <a:srgbClr val="F2F2F2"/>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
          <p:nvSpPr>
            <p:cNvPr id="8" name="Hình tự do: Hình 7">
              <a:extLst>
                <a:ext uri="{FF2B5EF4-FFF2-40B4-BE49-F238E27FC236}">
                  <a16:creationId xmlns:a16="http://schemas.microsoft.com/office/drawing/2014/main" id="{D18E0954-3ECC-4B08-A6D8-1669A6E68539}"/>
                </a:ext>
              </a:extLst>
            </p:cNvPr>
            <p:cNvSpPr/>
            <p:nvPr/>
          </p:nvSpPr>
          <p:spPr>
            <a:xfrm>
              <a:off x="-2915531" y="-4065484"/>
              <a:ext cx="10688482" cy="5015271"/>
            </a:xfrm>
            <a:custGeom>
              <a:avLst/>
              <a:gdLst>
                <a:gd name="connsiteX0" fmla="*/ 419242 w 10688482"/>
                <a:gd name="connsiteY0" fmla="*/ 4957923 h 5015271"/>
                <a:gd name="connsiteX1" fmla="*/ 1785071 w 10688482"/>
                <a:gd name="connsiteY1" fmla="*/ 4867946 h 5015271"/>
                <a:gd name="connsiteX2" fmla="*/ 5707157 w 10688482"/>
                <a:gd name="connsiteY2" fmla="*/ 3885880 h 5015271"/>
                <a:gd name="connsiteX3" fmla="*/ 8540415 w 10688482"/>
                <a:gd name="connsiteY3" fmla="*/ 3250555 h 5015271"/>
                <a:gd name="connsiteX4" fmla="*/ 10688482 w 10688482"/>
                <a:gd name="connsiteY4" fmla="*/ 1490244 h 5015271"/>
                <a:gd name="connsiteX5" fmla="*/ 0 w 10688482"/>
                <a:gd name="connsiteY5" fmla="*/ 0 h 5015271"/>
                <a:gd name="connsiteX6" fmla="*/ 419242 w 10688482"/>
                <a:gd name="connsiteY6" fmla="*/ 4957923 h 50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8482" h="5015271">
                  <a:moveTo>
                    <a:pt x="419242" y="4957923"/>
                  </a:moveTo>
                  <a:cubicBezTo>
                    <a:pt x="419242" y="4957923"/>
                    <a:pt x="430296" y="4286113"/>
                    <a:pt x="1785071" y="4867946"/>
                  </a:cubicBezTo>
                  <a:cubicBezTo>
                    <a:pt x="3679058" y="5681305"/>
                    <a:pt x="4082857" y="2812192"/>
                    <a:pt x="5707157" y="3885880"/>
                  </a:cubicBezTo>
                  <a:cubicBezTo>
                    <a:pt x="7331456" y="4959569"/>
                    <a:pt x="7299107" y="2225284"/>
                    <a:pt x="8540415" y="3250555"/>
                  </a:cubicBezTo>
                  <a:cubicBezTo>
                    <a:pt x="9781723" y="4275826"/>
                    <a:pt x="9405559" y="737098"/>
                    <a:pt x="10688482" y="1490244"/>
                  </a:cubicBezTo>
                  <a:lnTo>
                    <a:pt x="0" y="0"/>
                  </a:lnTo>
                  <a:lnTo>
                    <a:pt x="419242" y="4957923"/>
                  </a:lnTo>
                  <a:close/>
                </a:path>
              </a:pathLst>
            </a:custGeom>
            <a:solidFill>
              <a:srgbClr val="FFC248"/>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14" name="Đồ họa 3">
            <a:extLst>
              <a:ext uri="{FF2B5EF4-FFF2-40B4-BE49-F238E27FC236}">
                <a16:creationId xmlns:a16="http://schemas.microsoft.com/office/drawing/2014/main" id="{1E990C43-F8BD-4AB4-8951-A34BB18A08DE}"/>
              </a:ext>
            </a:extLst>
          </p:cNvPr>
          <p:cNvGrpSpPr/>
          <p:nvPr userDrawn="1"/>
        </p:nvGrpSpPr>
        <p:grpSpPr>
          <a:xfrm>
            <a:off x="-1586260" y="-1123460"/>
            <a:ext cx="9376948" cy="3394967"/>
            <a:chOff x="-1586260" y="-1123460"/>
            <a:chExt cx="9376948" cy="3394967"/>
          </a:xfrm>
          <a:noFill/>
        </p:grpSpPr>
        <p:sp>
          <p:nvSpPr>
            <p:cNvPr id="15" name="Hình tự do: Hình 14">
              <a:extLst>
                <a:ext uri="{FF2B5EF4-FFF2-40B4-BE49-F238E27FC236}">
                  <a16:creationId xmlns:a16="http://schemas.microsoft.com/office/drawing/2014/main" id="{EB8C780C-D615-43C4-81D8-C76A137E3130}"/>
                </a:ext>
              </a:extLst>
            </p:cNvPr>
            <p:cNvSpPr/>
            <p:nvPr/>
          </p:nvSpPr>
          <p:spPr>
            <a:xfrm>
              <a:off x="-1586260" y="-1123460"/>
              <a:ext cx="9296968" cy="2400282"/>
            </a:xfrm>
            <a:custGeom>
              <a:avLst/>
              <a:gdLst>
                <a:gd name="connsiteX0" fmla="*/ 0 w 9296968"/>
                <a:gd name="connsiteY0" fmla="*/ 2400283 h 2400282"/>
                <a:gd name="connsiteX1" fmla="*/ 2096536 w 9296968"/>
                <a:gd name="connsiteY1" fmla="*/ 969841 h 2400282"/>
                <a:gd name="connsiteX2" fmla="*/ 4535912 w 9296968"/>
                <a:gd name="connsiteY2" fmla="*/ 946250 h 2400282"/>
                <a:gd name="connsiteX3" fmla="*/ 9296969 w 9296968"/>
                <a:gd name="connsiteY3" fmla="*/ 160871 h 2400282"/>
              </a:gdLst>
              <a:ahLst/>
              <a:cxnLst>
                <a:cxn ang="0">
                  <a:pos x="connsiteX0" y="connsiteY0"/>
                </a:cxn>
                <a:cxn ang="0">
                  <a:pos x="connsiteX1" y="connsiteY1"/>
                </a:cxn>
                <a:cxn ang="0">
                  <a:pos x="connsiteX2" y="connsiteY2"/>
                </a:cxn>
                <a:cxn ang="0">
                  <a:pos x="connsiteX3" y="connsiteY3"/>
                </a:cxn>
              </a:cxnLst>
              <a:rect l="l" t="t" r="r" b="b"/>
              <a:pathLst>
                <a:path w="9296968" h="2400282">
                  <a:moveTo>
                    <a:pt x="0" y="2400283"/>
                  </a:moveTo>
                  <a:cubicBezTo>
                    <a:pt x="0" y="2400283"/>
                    <a:pt x="128260" y="-557161"/>
                    <a:pt x="2096536" y="969841"/>
                  </a:cubicBezTo>
                  <a:cubicBezTo>
                    <a:pt x="4064813" y="2496844"/>
                    <a:pt x="3355076" y="-255683"/>
                    <a:pt x="4535912" y="946250"/>
                  </a:cubicBezTo>
                  <a:cubicBezTo>
                    <a:pt x="5716748" y="2148183"/>
                    <a:pt x="6441115" y="-686503"/>
                    <a:pt x="9296969" y="160871"/>
                  </a:cubicBezTo>
                </a:path>
              </a:pathLst>
            </a:custGeom>
            <a:noFill/>
            <a:ln w="271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6" name="Hình tự do: Hình 15">
              <a:extLst>
                <a:ext uri="{FF2B5EF4-FFF2-40B4-BE49-F238E27FC236}">
                  <a16:creationId xmlns:a16="http://schemas.microsoft.com/office/drawing/2014/main" id="{23C1E402-44DD-43A8-BE54-D1074086C94F}"/>
                </a:ext>
              </a:extLst>
            </p:cNvPr>
            <p:cNvSpPr/>
            <p:nvPr/>
          </p:nvSpPr>
          <p:spPr>
            <a:xfrm>
              <a:off x="-1584960" y="-1116935"/>
              <a:ext cx="9297456" cy="2415429"/>
            </a:xfrm>
            <a:custGeom>
              <a:avLst/>
              <a:gdLst>
                <a:gd name="connsiteX0" fmla="*/ 0 w 9297456"/>
                <a:gd name="connsiteY0" fmla="*/ 2415430 h 2415429"/>
                <a:gd name="connsiteX1" fmla="*/ 2107428 w 9297456"/>
                <a:gd name="connsiteY1" fmla="*/ 1009677 h 2415429"/>
                <a:gd name="connsiteX2" fmla="*/ 4586793 w 9297456"/>
                <a:gd name="connsiteY2" fmla="*/ 965374 h 2415429"/>
                <a:gd name="connsiteX3" fmla="*/ 9297457 w 9297456"/>
                <a:gd name="connsiteY3" fmla="*/ 154621 h 2415429"/>
              </a:gdLst>
              <a:ahLst/>
              <a:cxnLst>
                <a:cxn ang="0">
                  <a:pos x="connsiteX0" y="connsiteY0"/>
                </a:cxn>
                <a:cxn ang="0">
                  <a:pos x="connsiteX1" y="connsiteY1"/>
                </a:cxn>
                <a:cxn ang="0">
                  <a:pos x="connsiteX2" y="connsiteY2"/>
                </a:cxn>
                <a:cxn ang="0">
                  <a:pos x="connsiteX3" y="connsiteY3"/>
                </a:cxn>
              </a:cxnLst>
              <a:rect l="l" t="t" r="r" b="b"/>
              <a:pathLst>
                <a:path w="9297456" h="2415429">
                  <a:moveTo>
                    <a:pt x="0" y="2415430"/>
                  </a:moveTo>
                  <a:cubicBezTo>
                    <a:pt x="0" y="2415430"/>
                    <a:pt x="149067" y="-506490"/>
                    <a:pt x="2107428" y="1009677"/>
                  </a:cubicBezTo>
                  <a:cubicBezTo>
                    <a:pt x="4065788" y="2525981"/>
                    <a:pt x="3387588" y="-226272"/>
                    <a:pt x="4586793" y="965374"/>
                  </a:cubicBezTo>
                  <a:cubicBezTo>
                    <a:pt x="5785836" y="2157020"/>
                    <a:pt x="6503701" y="-674374"/>
                    <a:pt x="9297457" y="154621"/>
                  </a:cubicBezTo>
                </a:path>
              </a:pathLst>
            </a:custGeom>
            <a:noFill/>
            <a:ln w="270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7" name="Hình tự do: Hình 16">
              <a:extLst>
                <a:ext uri="{FF2B5EF4-FFF2-40B4-BE49-F238E27FC236}">
                  <a16:creationId xmlns:a16="http://schemas.microsoft.com/office/drawing/2014/main" id="{76016178-B466-43F9-9119-14FD60F2BAAE}"/>
                </a:ext>
              </a:extLst>
            </p:cNvPr>
            <p:cNvSpPr/>
            <p:nvPr/>
          </p:nvSpPr>
          <p:spPr>
            <a:xfrm>
              <a:off x="-1583659" y="-1110505"/>
              <a:ext cx="9297781" cy="2430670"/>
            </a:xfrm>
            <a:custGeom>
              <a:avLst/>
              <a:gdLst>
                <a:gd name="connsiteX0" fmla="*/ 0 w 9297781"/>
                <a:gd name="connsiteY0" fmla="*/ 2430670 h 2430670"/>
                <a:gd name="connsiteX1" fmla="*/ 2118157 w 9297781"/>
                <a:gd name="connsiteY1" fmla="*/ 1049744 h 2430670"/>
                <a:gd name="connsiteX2" fmla="*/ 4637512 w 9297781"/>
                <a:gd name="connsiteY2" fmla="*/ 984592 h 2430670"/>
                <a:gd name="connsiteX3" fmla="*/ 9297782 w 9297781"/>
                <a:gd name="connsiteY3" fmla="*/ 148465 h 2430670"/>
              </a:gdLst>
              <a:ahLst/>
              <a:cxnLst>
                <a:cxn ang="0">
                  <a:pos x="connsiteX0" y="connsiteY0"/>
                </a:cxn>
                <a:cxn ang="0">
                  <a:pos x="connsiteX1" y="connsiteY1"/>
                </a:cxn>
                <a:cxn ang="0">
                  <a:pos x="connsiteX2" y="connsiteY2"/>
                </a:cxn>
                <a:cxn ang="0">
                  <a:pos x="connsiteX3" y="connsiteY3"/>
                </a:cxn>
              </a:cxnLst>
              <a:rect l="l" t="t" r="r" b="b"/>
              <a:pathLst>
                <a:path w="9297781" h="2430670">
                  <a:moveTo>
                    <a:pt x="0" y="2430670"/>
                  </a:moveTo>
                  <a:cubicBezTo>
                    <a:pt x="0" y="2430670"/>
                    <a:pt x="169875" y="-455725"/>
                    <a:pt x="2118157" y="1049744"/>
                  </a:cubicBezTo>
                  <a:cubicBezTo>
                    <a:pt x="4066438" y="2555212"/>
                    <a:pt x="3419937" y="-196767"/>
                    <a:pt x="4637512" y="984592"/>
                  </a:cubicBezTo>
                  <a:cubicBezTo>
                    <a:pt x="5854924" y="2166089"/>
                    <a:pt x="6566124" y="-662151"/>
                    <a:pt x="9297782" y="148465"/>
                  </a:cubicBezTo>
                </a:path>
              </a:pathLst>
            </a:custGeom>
            <a:noFill/>
            <a:ln w="269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8" name="Hình tự do: Hình 17">
              <a:extLst>
                <a:ext uri="{FF2B5EF4-FFF2-40B4-BE49-F238E27FC236}">
                  <a16:creationId xmlns:a16="http://schemas.microsoft.com/office/drawing/2014/main" id="{85B7B6FE-0236-44F9-A154-100BECA55208}"/>
                </a:ext>
              </a:extLst>
            </p:cNvPr>
            <p:cNvSpPr/>
            <p:nvPr/>
          </p:nvSpPr>
          <p:spPr>
            <a:xfrm>
              <a:off x="-1582196" y="-1104273"/>
              <a:ext cx="9298269" cy="2445972"/>
            </a:xfrm>
            <a:custGeom>
              <a:avLst/>
              <a:gdLst>
                <a:gd name="connsiteX0" fmla="*/ 0 w 9298269"/>
                <a:gd name="connsiteY0" fmla="*/ 2445973 h 2445972"/>
                <a:gd name="connsiteX1" fmla="*/ 2129048 w 9298269"/>
                <a:gd name="connsiteY1" fmla="*/ 1089872 h 2445972"/>
                <a:gd name="connsiteX2" fmla="*/ 4688231 w 9298269"/>
                <a:gd name="connsiteY2" fmla="*/ 1004010 h 2445972"/>
                <a:gd name="connsiteX3" fmla="*/ 9298270 w 9298269"/>
                <a:gd name="connsiteY3" fmla="*/ 142371 h 2445972"/>
              </a:gdLst>
              <a:ahLst/>
              <a:cxnLst>
                <a:cxn ang="0">
                  <a:pos x="connsiteX0" y="connsiteY0"/>
                </a:cxn>
                <a:cxn ang="0">
                  <a:pos x="connsiteX1" y="connsiteY1"/>
                </a:cxn>
                <a:cxn ang="0">
                  <a:pos x="connsiteX2" y="connsiteY2"/>
                </a:cxn>
                <a:cxn ang="0">
                  <a:pos x="connsiteX3" y="connsiteY3"/>
                </a:cxn>
              </a:cxnLst>
              <a:rect l="l" t="t" r="r" b="b"/>
              <a:pathLst>
                <a:path w="9298269" h="2445972">
                  <a:moveTo>
                    <a:pt x="0" y="2445973"/>
                  </a:moveTo>
                  <a:cubicBezTo>
                    <a:pt x="0" y="2445973"/>
                    <a:pt x="190683" y="-405035"/>
                    <a:pt x="2129048" y="1089872"/>
                  </a:cubicBezTo>
                  <a:cubicBezTo>
                    <a:pt x="4067414" y="2584642"/>
                    <a:pt x="3452449" y="-167200"/>
                    <a:pt x="4688231" y="1004010"/>
                  </a:cubicBezTo>
                  <a:cubicBezTo>
                    <a:pt x="5924012" y="2175219"/>
                    <a:pt x="6628709" y="-649728"/>
                    <a:pt x="9298270" y="142371"/>
                  </a:cubicBezTo>
                </a:path>
              </a:pathLst>
            </a:custGeom>
            <a:noFill/>
            <a:ln w="268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9" name="Hình tự do: Hình 18">
              <a:extLst>
                <a:ext uri="{FF2B5EF4-FFF2-40B4-BE49-F238E27FC236}">
                  <a16:creationId xmlns:a16="http://schemas.microsoft.com/office/drawing/2014/main" id="{8E63709C-6B37-4EFE-B596-367D77F9B92F}"/>
                </a:ext>
              </a:extLst>
            </p:cNvPr>
            <p:cNvSpPr/>
            <p:nvPr/>
          </p:nvSpPr>
          <p:spPr>
            <a:xfrm>
              <a:off x="-1580896" y="-1098191"/>
              <a:ext cx="9298756" cy="2461561"/>
            </a:xfrm>
            <a:custGeom>
              <a:avLst/>
              <a:gdLst>
                <a:gd name="connsiteX0" fmla="*/ 0 w 9298756"/>
                <a:gd name="connsiteY0" fmla="*/ 2461562 h 2461561"/>
                <a:gd name="connsiteX1" fmla="*/ 2139940 w 9298756"/>
                <a:gd name="connsiteY1" fmla="*/ 1130149 h 2461561"/>
                <a:gd name="connsiteX2" fmla="*/ 4739112 w 9298756"/>
                <a:gd name="connsiteY2" fmla="*/ 1023439 h 2461561"/>
                <a:gd name="connsiteX3" fmla="*/ 9298757 w 9298756"/>
                <a:gd name="connsiteY3" fmla="*/ 136425 h 2461561"/>
              </a:gdLst>
              <a:ahLst/>
              <a:cxnLst>
                <a:cxn ang="0">
                  <a:pos x="connsiteX0" y="connsiteY0"/>
                </a:cxn>
                <a:cxn ang="0">
                  <a:pos x="connsiteX1" y="connsiteY1"/>
                </a:cxn>
                <a:cxn ang="0">
                  <a:pos x="connsiteX2" y="connsiteY2"/>
                </a:cxn>
                <a:cxn ang="0">
                  <a:pos x="connsiteX3" y="connsiteY3"/>
                </a:cxn>
              </a:cxnLst>
              <a:rect l="l" t="t" r="r" b="b"/>
              <a:pathLst>
                <a:path w="9298756" h="2461561">
                  <a:moveTo>
                    <a:pt x="0" y="2461562"/>
                  </a:moveTo>
                  <a:cubicBezTo>
                    <a:pt x="0" y="2461562"/>
                    <a:pt x="211491" y="-353922"/>
                    <a:pt x="2139940" y="1130149"/>
                  </a:cubicBezTo>
                  <a:cubicBezTo>
                    <a:pt x="4068389" y="2614221"/>
                    <a:pt x="3485124" y="-137483"/>
                    <a:pt x="4739112" y="1023439"/>
                  </a:cubicBezTo>
                  <a:cubicBezTo>
                    <a:pt x="5993262" y="2184361"/>
                    <a:pt x="6691295" y="-637294"/>
                    <a:pt x="9298757" y="136425"/>
                  </a:cubicBezTo>
                </a:path>
              </a:pathLst>
            </a:custGeom>
            <a:noFill/>
            <a:ln w="267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0" name="Hình tự do: Hình 19">
              <a:extLst>
                <a:ext uri="{FF2B5EF4-FFF2-40B4-BE49-F238E27FC236}">
                  <a16:creationId xmlns:a16="http://schemas.microsoft.com/office/drawing/2014/main" id="{9FDF3589-9130-4DE6-97C8-9F44C635CDF5}"/>
                </a:ext>
              </a:extLst>
            </p:cNvPr>
            <p:cNvSpPr/>
            <p:nvPr/>
          </p:nvSpPr>
          <p:spPr>
            <a:xfrm>
              <a:off x="-1579595" y="-1091937"/>
              <a:ext cx="9299082" cy="2476979"/>
            </a:xfrm>
            <a:custGeom>
              <a:avLst/>
              <a:gdLst>
                <a:gd name="connsiteX0" fmla="*/ 0 w 9299082"/>
                <a:gd name="connsiteY0" fmla="*/ 2476980 h 2476979"/>
                <a:gd name="connsiteX1" fmla="*/ 2150669 w 9299082"/>
                <a:gd name="connsiteY1" fmla="*/ 1170393 h 2476979"/>
                <a:gd name="connsiteX2" fmla="*/ 4789831 w 9299082"/>
                <a:gd name="connsiteY2" fmla="*/ 1042972 h 2476979"/>
                <a:gd name="connsiteX3" fmla="*/ 9299082 w 9299082"/>
                <a:gd name="connsiteY3" fmla="*/ 130583 h 2476979"/>
              </a:gdLst>
              <a:ahLst/>
              <a:cxnLst>
                <a:cxn ang="0">
                  <a:pos x="connsiteX0" y="connsiteY0"/>
                </a:cxn>
                <a:cxn ang="0">
                  <a:pos x="connsiteX1" y="connsiteY1"/>
                </a:cxn>
                <a:cxn ang="0">
                  <a:pos x="connsiteX2" y="connsiteY2"/>
                </a:cxn>
                <a:cxn ang="0">
                  <a:pos x="connsiteX3" y="connsiteY3"/>
                </a:cxn>
              </a:cxnLst>
              <a:rect l="l" t="t" r="r" b="b"/>
              <a:pathLst>
                <a:path w="9299082" h="2476979">
                  <a:moveTo>
                    <a:pt x="0" y="2476980"/>
                  </a:moveTo>
                  <a:cubicBezTo>
                    <a:pt x="0" y="2476980"/>
                    <a:pt x="232298" y="-302979"/>
                    <a:pt x="2150669" y="1170393"/>
                  </a:cubicBezTo>
                  <a:cubicBezTo>
                    <a:pt x="4069039" y="2643766"/>
                    <a:pt x="3517473" y="-107664"/>
                    <a:pt x="4789831" y="1042972"/>
                  </a:cubicBezTo>
                  <a:cubicBezTo>
                    <a:pt x="6062188" y="2193607"/>
                    <a:pt x="6753718" y="-624757"/>
                    <a:pt x="9299082" y="130583"/>
                  </a:cubicBezTo>
                </a:path>
              </a:pathLst>
            </a:custGeom>
            <a:noFill/>
            <a:ln w="266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1" name="Hình tự do: Hình 20">
              <a:extLst>
                <a:ext uri="{FF2B5EF4-FFF2-40B4-BE49-F238E27FC236}">
                  <a16:creationId xmlns:a16="http://schemas.microsoft.com/office/drawing/2014/main" id="{10679377-72B1-4B45-9A5A-21C77A969062}"/>
                </a:ext>
              </a:extLst>
            </p:cNvPr>
            <p:cNvSpPr/>
            <p:nvPr/>
          </p:nvSpPr>
          <p:spPr>
            <a:xfrm>
              <a:off x="-1578294" y="-1086157"/>
              <a:ext cx="9299570" cy="2492733"/>
            </a:xfrm>
            <a:custGeom>
              <a:avLst/>
              <a:gdLst>
                <a:gd name="connsiteX0" fmla="*/ 0 w 9299570"/>
                <a:gd name="connsiteY0" fmla="*/ 2492734 h 2492733"/>
                <a:gd name="connsiteX1" fmla="*/ 2161560 w 9299570"/>
                <a:gd name="connsiteY1" fmla="*/ 1210973 h 2492733"/>
                <a:gd name="connsiteX2" fmla="*/ 4840712 w 9299570"/>
                <a:gd name="connsiteY2" fmla="*/ 1062703 h 2492733"/>
                <a:gd name="connsiteX3" fmla="*/ 9299570 w 9299570"/>
                <a:gd name="connsiteY3" fmla="*/ 124803 h 2492733"/>
              </a:gdLst>
              <a:ahLst/>
              <a:cxnLst>
                <a:cxn ang="0">
                  <a:pos x="connsiteX0" y="connsiteY0"/>
                </a:cxn>
                <a:cxn ang="0">
                  <a:pos x="connsiteX1" y="connsiteY1"/>
                </a:cxn>
                <a:cxn ang="0">
                  <a:pos x="connsiteX2" y="connsiteY2"/>
                </a:cxn>
                <a:cxn ang="0">
                  <a:pos x="connsiteX3" y="connsiteY3"/>
                </a:cxn>
              </a:cxnLst>
              <a:rect l="l" t="t" r="r" b="b"/>
              <a:pathLst>
                <a:path w="9299570" h="2492733">
                  <a:moveTo>
                    <a:pt x="0" y="2492734"/>
                  </a:moveTo>
                  <a:cubicBezTo>
                    <a:pt x="0" y="2492734"/>
                    <a:pt x="253106" y="-251701"/>
                    <a:pt x="2161560" y="1210973"/>
                  </a:cubicBezTo>
                  <a:cubicBezTo>
                    <a:pt x="4070015" y="2673648"/>
                    <a:pt x="3549985" y="-77645"/>
                    <a:pt x="4840712" y="1062703"/>
                  </a:cubicBezTo>
                  <a:cubicBezTo>
                    <a:pt x="6131438" y="2203052"/>
                    <a:pt x="6816304" y="-612020"/>
                    <a:pt x="9299570" y="124803"/>
                  </a:cubicBezTo>
                </a:path>
              </a:pathLst>
            </a:custGeom>
            <a:noFill/>
            <a:ln w="265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2" name="Hình tự do: Hình 21">
              <a:extLst>
                <a:ext uri="{FF2B5EF4-FFF2-40B4-BE49-F238E27FC236}">
                  <a16:creationId xmlns:a16="http://schemas.microsoft.com/office/drawing/2014/main" id="{55F46A00-978F-49A6-AAA2-6AE1D033C36E}"/>
                </a:ext>
              </a:extLst>
            </p:cNvPr>
            <p:cNvSpPr/>
            <p:nvPr/>
          </p:nvSpPr>
          <p:spPr>
            <a:xfrm>
              <a:off x="-1576994" y="-1080248"/>
              <a:ext cx="9299894" cy="2508495"/>
            </a:xfrm>
            <a:custGeom>
              <a:avLst/>
              <a:gdLst>
                <a:gd name="connsiteX0" fmla="*/ 0 w 9299894"/>
                <a:gd name="connsiteY0" fmla="*/ 2508496 h 2508495"/>
                <a:gd name="connsiteX1" fmla="*/ 2172289 w 9299894"/>
                <a:gd name="connsiteY1" fmla="*/ 1251425 h 2508495"/>
                <a:gd name="connsiteX2" fmla="*/ 4891268 w 9299894"/>
                <a:gd name="connsiteY2" fmla="*/ 1082443 h 2508495"/>
                <a:gd name="connsiteX3" fmla="*/ 9299895 w 9299894"/>
                <a:gd name="connsiteY3" fmla="*/ 119169 h 2508495"/>
              </a:gdLst>
              <a:ahLst/>
              <a:cxnLst>
                <a:cxn ang="0">
                  <a:pos x="connsiteX0" y="connsiteY0"/>
                </a:cxn>
                <a:cxn ang="0">
                  <a:pos x="connsiteX1" y="connsiteY1"/>
                </a:cxn>
                <a:cxn ang="0">
                  <a:pos x="connsiteX2" y="connsiteY2"/>
                </a:cxn>
                <a:cxn ang="0">
                  <a:pos x="connsiteX3" y="connsiteY3"/>
                </a:cxn>
              </a:cxnLst>
              <a:rect l="l" t="t" r="r" b="b"/>
              <a:pathLst>
                <a:path w="9299894" h="2508495">
                  <a:moveTo>
                    <a:pt x="0" y="2508496"/>
                  </a:moveTo>
                  <a:cubicBezTo>
                    <a:pt x="0" y="2508496"/>
                    <a:pt x="273914" y="-200551"/>
                    <a:pt x="2172289" y="1251425"/>
                  </a:cubicBezTo>
                  <a:cubicBezTo>
                    <a:pt x="4070665" y="2703537"/>
                    <a:pt x="3582172" y="-47755"/>
                    <a:pt x="4891268" y="1082443"/>
                  </a:cubicBezTo>
                  <a:cubicBezTo>
                    <a:pt x="6200364" y="2212642"/>
                    <a:pt x="6878727" y="-599275"/>
                    <a:pt x="9299895" y="119169"/>
                  </a:cubicBezTo>
                </a:path>
              </a:pathLst>
            </a:custGeom>
            <a:noFill/>
            <a:ln w="264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3" name="Hình tự do: Hình 22">
              <a:extLst>
                <a:ext uri="{FF2B5EF4-FFF2-40B4-BE49-F238E27FC236}">
                  <a16:creationId xmlns:a16="http://schemas.microsoft.com/office/drawing/2014/main" id="{7C82D328-4859-4FB3-8176-EE80616A812D}"/>
                </a:ext>
              </a:extLst>
            </p:cNvPr>
            <p:cNvSpPr/>
            <p:nvPr/>
          </p:nvSpPr>
          <p:spPr>
            <a:xfrm>
              <a:off x="-1575694" y="-1074452"/>
              <a:ext cx="9300382" cy="2524371"/>
            </a:xfrm>
            <a:custGeom>
              <a:avLst/>
              <a:gdLst>
                <a:gd name="connsiteX0" fmla="*/ 0 w 9300382"/>
                <a:gd name="connsiteY0" fmla="*/ 2524371 h 2524371"/>
                <a:gd name="connsiteX1" fmla="*/ 2183181 w 9300382"/>
                <a:gd name="connsiteY1" fmla="*/ 1292126 h 2524371"/>
                <a:gd name="connsiteX2" fmla="*/ 4942149 w 9300382"/>
                <a:gd name="connsiteY2" fmla="*/ 1102296 h 2524371"/>
                <a:gd name="connsiteX3" fmla="*/ 9300383 w 9300382"/>
                <a:gd name="connsiteY3" fmla="*/ 113647 h 2524371"/>
              </a:gdLst>
              <a:ahLst/>
              <a:cxnLst>
                <a:cxn ang="0">
                  <a:pos x="connsiteX0" y="connsiteY0"/>
                </a:cxn>
                <a:cxn ang="0">
                  <a:pos x="connsiteX1" y="connsiteY1"/>
                </a:cxn>
                <a:cxn ang="0">
                  <a:pos x="connsiteX2" y="connsiteY2"/>
                </a:cxn>
                <a:cxn ang="0">
                  <a:pos x="connsiteX3" y="connsiteY3"/>
                </a:cxn>
              </a:cxnLst>
              <a:rect l="l" t="t" r="r" b="b"/>
              <a:pathLst>
                <a:path w="9300382" h="2524371">
                  <a:moveTo>
                    <a:pt x="0" y="2524371"/>
                  </a:moveTo>
                  <a:cubicBezTo>
                    <a:pt x="0" y="2524371"/>
                    <a:pt x="294721" y="-149152"/>
                    <a:pt x="2183181" y="1292126"/>
                  </a:cubicBezTo>
                  <a:cubicBezTo>
                    <a:pt x="4071640" y="2733403"/>
                    <a:pt x="3614847" y="-17615"/>
                    <a:pt x="4942149" y="1102296"/>
                  </a:cubicBezTo>
                  <a:cubicBezTo>
                    <a:pt x="6269614" y="2222208"/>
                    <a:pt x="6941312" y="-586418"/>
                    <a:pt x="9300383" y="113647"/>
                  </a:cubicBezTo>
                </a:path>
              </a:pathLst>
            </a:custGeom>
            <a:noFill/>
            <a:ln w="263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4" name="Hình tự do: Hình 23">
              <a:extLst>
                <a:ext uri="{FF2B5EF4-FFF2-40B4-BE49-F238E27FC236}">
                  <a16:creationId xmlns:a16="http://schemas.microsoft.com/office/drawing/2014/main" id="{88D32743-8083-431A-8523-AF0D8DAA87B1}"/>
                </a:ext>
              </a:extLst>
            </p:cNvPr>
            <p:cNvSpPr/>
            <p:nvPr/>
          </p:nvSpPr>
          <p:spPr>
            <a:xfrm>
              <a:off x="-1574393" y="-1068765"/>
              <a:ext cx="9300707" cy="2540218"/>
            </a:xfrm>
            <a:custGeom>
              <a:avLst/>
              <a:gdLst>
                <a:gd name="connsiteX0" fmla="*/ 0 w 9300707"/>
                <a:gd name="connsiteY0" fmla="*/ 2540218 h 2540218"/>
                <a:gd name="connsiteX1" fmla="*/ 2193910 w 9300707"/>
                <a:gd name="connsiteY1" fmla="*/ 1332799 h 2540218"/>
                <a:gd name="connsiteX2" fmla="*/ 4992868 w 9300707"/>
                <a:gd name="connsiteY2" fmla="*/ 1122258 h 2540218"/>
                <a:gd name="connsiteX3" fmla="*/ 9300708 w 9300707"/>
                <a:gd name="connsiteY3" fmla="*/ 108234 h 2540218"/>
              </a:gdLst>
              <a:ahLst/>
              <a:cxnLst>
                <a:cxn ang="0">
                  <a:pos x="connsiteX0" y="connsiteY0"/>
                </a:cxn>
                <a:cxn ang="0">
                  <a:pos x="connsiteX1" y="connsiteY1"/>
                </a:cxn>
                <a:cxn ang="0">
                  <a:pos x="connsiteX2" y="connsiteY2"/>
                </a:cxn>
                <a:cxn ang="0">
                  <a:pos x="connsiteX3" y="connsiteY3"/>
                </a:cxn>
              </a:cxnLst>
              <a:rect l="l" t="t" r="r" b="b"/>
              <a:pathLst>
                <a:path w="9300707" h="2540218">
                  <a:moveTo>
                    <a:pt x="0" y="2540218"/>
                  </a:moveTo>
                  <a:cubicBezTo>
                    <a:pt x="0" y="2540218"/>
                    <a:pt x="315529" y="-97780"/>
                    <a:pt x="2193910" y="1332799"/>
                  </a:cubicBezTo>
                  <a:cubicBezTo>
                    <a:pt x="4072291" y="2763378"/>
                    <a:pt x="3647196" y="12634"/>
                    <a:pt x="4992868" y="1122258"/>
                  </a:cubicBezTo>
                  <a:cubicBezTo>
                    <a:pt x="6338702" y="2231883"/>
                    <a:pt x="7003735" y="-573451"/>
                    <a:pt x="9300708" y="108234"/>
                  </a:cubicBezTo>
                </a:path>
              </a:pathLst>
            </a:custGeom>
            <a:noFill/>
            <a:ln w="262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5" name="Hình tự do: Hình 24">
              <a:extLst>
                <a:ext uri="{FF2B5EF4-FFF2-40B4-BE49-F238E27FC236}">
                  <a16:creationId xmlns:a16="http://schemas.microsoft.com/office/drawing/2014/main" id="{780841E2-5B57-4A46-964F-E0B13F80090A}"/>
                </a:ext>
              </a:extLst>
            </p:cNvPr>
            <p:cNvSpPr/>
            <p:nvPr/>
          </p:nvSpPr>
          <p:spPr>
            <a:xfrm>
              <a:off x="-1573093" y="-1063286"/>
              <a:ext cx="9301358" cy="2556409"/>
            </a:xfrm>
            <a:custGeom>
              <a:avLst/>
              <a:gdLst>
                <a:gd name="connsiteX0" fmla="*/ 0 w 9301358"/>
                <a:gd name="connsiteY0" fmla="*/ 2556410 h 2556409"/>
                <a:gd name="connsiteX1" fmla="*/ 2204801 w 9301358"/>
                <a:gd name="connsiteY1" fmla="*/ 1373816 h 2556409"/>
                <a:gd name="connsiteX2" fmla="*/ 5043749 w 9301358"/>
                <a:gd name="connsiteY2" fmla="*/ 1142428 h 2556409"/>
                <a:gd name="connsiteX3" fmla="*/ 9301358 w 9301358"/>
                <a:gd name="connsiteY3" fmla="*/ 102892 h 2556409"/>
              </a:gdLst>
              <a:ahLst/>
              <a:cxnLst>
                <a:cxn ang="0">
                  <a:pos x="connsiteX0" y="connsiteY0"/>
                </a:cxn>
                <a:cxn ang="0">
                  <a:pos x="connsiteX1" y="connsiteY1"/>
                </a:cxn>
                <a:cxn ang="0">
                  <a:pos x="connsiteX2" y="connsiteY2"/>
                </a:cxn>
                <a:cxn ang="0">
                  <a:pos x="connsiteX3" y="connsiteY3"/>
                </a:cxn>
              </a:cxnLst>
              <a:rect l="l" t="t" r="r" b="b"/>
              <a:pathLst>
                <a:path w="9301358" h="2556409">
                  <a:moveTo>
                    <a:pt x="0" y="2556410"/>
                  </a:moveTo>
                  <a:cubicBezTo>
                    <a:pt x="0" y="2556410"/>
                    <a:pt x="336337" y="-46064"/>
                    <a:pt x="2204801" y="1373816"/>
                  </a:cubicBezTo>
                  <a:cubicBezTo>
                    <a:pt x="4073266" y="2793697"/>
                    <a:pt x="3679546" y="42953"/>
                    <a:pt x="5043749" y="1142428"/>
                  </a:cubicBezTo>
                  <a:cubicBezTo>
                    <a:pt x="6407790" y="2241765"/>
                    <a:pt x="7066321" y="-560277"/>
                    <a:pt x="9301358" y="102892"/>
                  </a:cubicBezTo>
                </a:path>
              </a:pathLst>
            </a:custGeom>
            <a:noFill/>
            <a:ln w="2612"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6" name="Hình tự do: Hình 25">
              <a:extLst>
                <a:ext uri="{FF2B5EF4-FFF2-40B4-BE49-F238E27FC236}">
                  <a16:creationId xmlns:a16="http://schemas.microsoft.com/office/drawing/2014/main" id="{A7F91786-30EB-4A51-B58E-4FFBB8D27EC1}"/>
                </a:ext>
              </a:extLst>
            </p:cNvPr>
            <p:cNvSpPr/>
            <p:nvPr/>
          </p:nvSpPr>
          <p:spPr>
            <a:xfrm>
              <a:off x="-1571792" y="-1057822"/>
              <a:ext cx="9301683" cy="2572480"/>
            </a:xfrm>
            <a:custGeom>
              <a:avLst/>
              <a:gdLst>
                <a:gd name="connsiteX0" fmla="*/ 0 w 9301683"/>
                <a:gd name="connsiteY0" fmla="*/ 2572480 h 2572480"/>
                <a:gd name="connsiteX1" fmla="*/ 2215530 w 9301683"/>
                <a:gd name="connsiteY1" fmla="*/ 1414576 h 2572480"/>
                <a:gd name="connsiteX2" fmla="*/ 5094468 w 9301683"/>
                <a:gd name="connsiteY2" fmla="*/ 1162476 h 2572480"/>
                <a:gd name="connsiteX3" fmla="*/ 9301683 w 9301683"/>
                <a:gd name="connsiteY3" fmla="*/ 97702 h 2572480"/>
              </a:gdLst>
              <a:ahLst/>
              <a:cxnLst>
                <a:cxn ang="0">
                  <a:pos x="connsiteX0" y="connsiteY0"/>
                </a:cxn>
                <a:cxn ang="0">
                  <a:pos x="connsiteX1" y="connsiteY1"/>
                </a:cxn>
                <a:cxn ang="0">
                  <a:pos x="connsiteX2" y="connsiteY2"/>
                </a:cxn>
                <a:cxn ang="0">
                  <a:pos x="connsiteX3" y="connsiteY3"/>
                </a:cxn>
              </a:cxnLst>
              <a:rect l="l" t="t" r="r" b="b"/>
              <a:pathLst>
                <a:path w="9301683" h="2572480">
                  <a:moveTo>
                    <a:pt x="0" y="2572480"/>
                  </a:moveTo>
                  <a:cubicBezTo>
                    <a:pt x="0" y="2572480"/>
                    <a:pt x="357144" y="5394"/>
                    <a:pt x="2215530" y="1414576"/>
                  </a:cubicBezTo>
                  <a:cubicBezTo>
                    <a:pt x="4074079" y="2823757"/>
                    <a:pt x="3712058" y="73288"/>
                    <a:pt x="5094468" y="1162476"/>
                  </a:cubicBezTo>
                  <a:cubicBezTo>
                    <a:pt x="6476878" y="2251663"/>
                    <a:pt x="7128744" y="-547087"/>
                    <a:pt x="9301683" y="97702"/>
                  </a:cubicBezTo>
                </a:path>
              </a:pathLst>
            </a:custGeom>
            <a:noFill/>
            <a:ln w="260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7" name="Hình tự do: Hình 26">
              <a:extLst>
                <a:ext uri="{FF2B5EF4-FFF2-40B4-BE49-F238E27FC236}">
                  <a16:creationId xmlns:a16="http://schemas.microsoft.com/office/drawing/2014/main" id="{B5FD323C-B80D-401B-96CA-AB4097C482B5}"/>
                </a:ext>
              </a:extLst>
            </p:cNvPr>
            <p:cNvSpPr/>
            <p:nvPr/>
          </p:nvSpPr>
          <p:spPr>
            <a:xfrm>
              <a:off x="-1570492" y="-1052570"/>
              <a:ext cx="9302008" cy="2588899"/>
            </a:xfrm>
            <a:custGeom>
              <a:avLst/>
              <a:gdLst>
                <a:gd name="connsiteX0" fmla="*/ 0 w 9302008"/>
                <a:gd name="connsiteY0" fmla="*/ 2588900 h 2588899"/>
                <a:gd name="connsiteX1" fmla="*/ 2226422 w 9302008"/>
                <a:gd name="connsiteY1" fmla="*/ 1455821 h 2588899"/>
                <a:gd name="connsiteX2" fmla="*/ 5145187 w 9302008"/>
                <a:gd name="connsiteY2" fmla="*/ 1182873 h 2588899"/>
                <a:gd name="connsiteX3" fmla="*/ 9302008 w 9302008"/>
                <a:gd name="connsiteY3" fmla="*/ 92588 h 2588899"/>
              </a:gdLst>
              <a:ahLst/>
              <a:cxnLst>
                <a:cxn ang="0">
                  <a:pos x="connsiteX0" y="connsiteY0"/>
                </a:cxn>
                <a:cxn ang="0">
                  <a:pos x="connsiteX1" y="connsiteY1"/>
                </a:cxn>
                <a:cxn ang="0">
                  <a:pos x="connsiteX2" y="connsiteY2"/>
                </a:cxn>
                <a:cxn ang="0">
                  <a:pos x="connsiteX3" y="connsiteY3"/>
                </a:cxn>
              </a:cxnLst>
              <a:rect l="l" t="t" r="r" b="b"/>
              <a:pathLst>
                <a:path w="9302008" h="2588899">
                  <a:moveTo>
                    <a:pt x="0" y="2588900"/>
                  </a:moveTo>
                  <a:cubicBezTo>
                    <a:pt x="0" y="2588900"/>
                    <a:pt x="377952" y="57338"/>
                    <a:pt x="2226422" y="1455821"/>
                  </a:cubicBezTo>
                  <a:cubicBezTo>
                    <a:pt x="4074892" y="2854305"/>
                    <a:pt x="3744570" y="103972"/>
                    <a:pt x="5145187" y="1182873"/>
                  </a:cubicBezTo>
                  <a:cubicBezTo>
                    <a:pt x="6545966" y="2261773"/>
                    <a:pt x="7191329" y="-533685"/>
                    <a:pt x="9302008" y="92588"/>
                  </a:cubicBezTo>
                </a:path>
              </a:pathLst>
            </a:custGeom>
            <a:noFill/>
            <a:ln w="259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8" name="Hình tự do: Hình 27">
              <a:extLst>
                <a:ext uri="{FF2B5EF4-FFF2-40B4-BE49-F238E27FC236}">
                  <a16:creationId xmlns:a16="http://schemas.microsoft.com/office/drawing/2014/main" id="{4D1D5B48-85B3-4EE9-971E-67BCB457937A}"/>
                </a:ext>
              </a:extLst>
            </p:cNvPr>
            <p:cNvSpPr/>
            <p:nvPr/>
          </p:nvSpPr>
          <p:spPr>
            <a:xfrm>
              <a:off x="-1569191" y="-1047335"/>
              <a:ext cx="9302496" cy="2605335"/>
            </a:xfrm>
            <a:custGeom>
              <a:avLst/>
              <a:gdLst>
                <a:gd name="connsiteX0" fmla="*/ 0 w 9302496"/>
                <a:gd name="connsiteY0" fmla="*/ 2605336 h 2605335"/>
                <a:gd name="connsiteX1" fmla="*/ 2237151 w 9302496"/>
                <a:gd name="connsiteY1" fmla="*/ 1497083 h 2605335"/>
                <a:gd name="connsiteX2" fmla="*/ 5195906 w 9302496"/>
                <a:gd name="connsiteY2" fmla="*/ 1203424 h 2605335"/>
                <a:gd name="connsiteX3" fmla="*/ 9302496 w 9302496"/>
                <a:gd name="connsiteY3" fmla="*/ 87627 h 2605335"/>
              </a:gdLst>
              <a:ahLst/>
              <a:cxnLst>
                <a:cxn ang="0">
                  <a:pos x="connsiteX0" y="connsiteY0"/>
                </a:cxn>
                <a:cxn ang="0">
                  <a:pos x="connsiteX1" y="connsiteY1"/>
                </a:cxn>
                <a:cxn ang="0">
                  <a:pos x="connsiteX2" y="connsiteY2"/>
                </a:cxn>
                <a:cxn ang="0">
                  <a:pos x="connsiteX3" y="connsiteY3"/>
                </a:cxn>
              </a:cxnLst>
              <a:rect l="l" t="t" r="r" b="b"/>
              <a:pathLst>
                <a:path w="9302496" h="2605335">
                  <a:moveTo>
                    <a:pt x="0" y="2605336"/>
                  </a:moveTo>
                  <a:cubicBezTo>
                    <a:pt x="0" y="2605336"/>
                    <a:pt x="398760" y="109298"/>
                    <a:pt x="2237151" y="1497083"/>
                  </a:cubicBezTo>
                  <a:cubicBezTo>
                    <a:pt x="4075542" y="2884868"/>
                    <a:pt x="3776919" y="134810"/>
                    <a:pt x="5195906" y="1203424"/>
                  </a:cubicBezTo>
                  <a:cubicBezTo>
                    <a:pt x="6615054" y="2271900"/>
                    <a:pt x="7253915" y="-520266"/>
                    <a:pt x="9302496" y="87627"/>
                  </a:cubicBezTo>
                </a:path>
              </a:pathLst>
            </a:custGeom>
            <a:noFill/>
            <a:ln w="258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29" name="Hình tự do: Hình 28">
              <a:extLst>
                <a:ext uri="{FF2B5EF4-FFF2-40B4-BE49-F238E27FC236}">
                  <a16:creationId xmlns:a16="http://schemas.microsoft.com/office/drawing/2014/main" id="{2B0B44F1-4CF6-428C-A2DF-9631B9F3DC9E}"/>
                </a:ext>
              </a:extLst>
            </p:cNvPr>
            <p:cNvSpPr/>
            <p:nvPr/>
          </p:nvSpPr>
          <p:spPr>
            <a:xfrm>
              <a:off x="-1567891" y="-1042454"/>
              <a:ext cx="9302983" cy="2621989"/>
            </a:xfrm>
            <a:custGeom>
              <a:avLst/>
              <a:gdLst>
                <a:gd name="connsiteX0" fmla="*/ 0 w 9302983"/>
                <a:gd name="connsiteY0" fmla="*/ 2621990 h 2621989"/>
                <a:gd name="connsiteX1" fmla="*/ 2248042 w 9302983"/>
                <a:gd name="connsiteY1" fmla="*/ 1538425 h 2621989"/>
                <a:gd name="connsiteX2" fmla="*/ 5246787 w 9302983"/>
                <a:gd name="connsiteY2" fmla="*/ 1223918 h 2621989"/>
                <a:gd name="connsiteX3" fmla="*/ 9302983 w 9302983"/>
                <a:gd name="connsiteY3" fmla="*/ 82746 h 2621989"/>
              </a:gdLst>
              <a:ahLst/>
              <a:cxnLst>
                <a:cxn ang="0">
                  <a:pos x="connsiteX0" y="connsiteY0"/>
                </a:cxn>
                <a:cxn ang="0">
                  <a:pos x="connsiteX1" y="connsiteY1"/>
                </a:cxn>
                <a:cxn ang="0">
                  <a:pos x="connsiteX2" y="connsiteY2"/>
                </a:cxn>
                <a:cxn ang="0">
                  <a:pos x="connsiteX3" y="connsiteY3"/>
                </a:cxn>
              </a:cxnLst>
              <a:rect l="l" t="t" r="r" b="b"/>
              <a:pathLst>
                <a:path w="9302983" h="2621989">
                  <a:moveTo>
                    <a:pt x="0" y="2621990"/>
                  </a:moveTo>
                  <a:cubicBezTo>
                    <a:pt x="0" y="2621990"/>
                    <a:pt x="419567" y="161476"/>
                    <a:pt x="2248042" y="1538425"/>
                  </a:cubicBezTo>
                  <a:cubicBezTo>
                    <a:pt x="4076517" y="2915375"/>
                    <a:pt x="3809431" y="165591"/>
                    <a:pt x="5246787" y="1223918"/>
                  </a:cubicBezTo>
                  <a:cubicBezTo>
                    <a:pt x="6684142" y="2282244"/>
                    <a:pt x="7316338" y="-506630"/>
                    <a:pt x="9302983" y="82746"/>
                  </a:cubicBezTo>
                </a:path>
              </a:pathLst>
            </a:custGeom>
            <a:noFill/>
            <a:ln w="2573"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0" name="Hình tự do: Hình 29">
              <a:extLst>
                <a:ext uri="{FF2B5EF4-FFF2-40B4-BE49-F238E27FC236}">
                  <a16:creationId xmlns:a16="http://schemas.microsoft.com/office/drawing/2014/main" id="{9541C54B-0759-4D08-943C-267A4A92728B}"/>
                </a:ext>
              </a:extLst>
            </p:cNvPr>
            <p:cNvSpPr/>
            <p:nvPr/>
          </p:nvSpPr>
          <p:spPr>
            <a:xfrm>
              <a:off x="-1566590" y="-1037314"/>
              <a:ext cx="9303308" cy="2638519"/>
            </a:xfrm>
            <a:custGeom>
              <a:avLst/>
              <a:gdLst>
                <a:gd name="connsiteX0" fmla="*/ 0 w 9303308"/>
                <a:gd name="connsiteY0" fmla="*/ 2638520 h 2638519"/>
                <a:gd name="connsiteX1" fmla="*/ 2258771 w 9303308"/>
                <a:gd name="connsiteY1" fmla="*/ 1579782 h 2638519"/>
                <a:gd name="connsiteX2" fmla="*/ 5297505 w 9303308"/>
                <a:gd name="connsiteY2" fmla="*/ 1244563 h 2638519"/>
                <a:gd name="connsiteX3" fmla="*/ 9303309 w 9303308"/>
                <a:gd name="connsiteY3" fmla="*/ 78017 h 2638519"/>
              </a:gdLst>
              <a:ahLst/>
              <a:cxnLst>
                <a:cxn ang="0">
                  <a:pos x="connsiteX0" y="connsiteY0"/>
                </a:cxn>
                <a:cxn ang="0">
                  <a:pos x="connsiteX1" y="connsiteY1"/>
                </a:cxn>
                <a:cxn ang="0">
                  <a:pos x="connsiteX2" y="connsiteY2"/>
                </a:cxn>
                <a:cxn ang="0">
                  <a:pos x="connsiteX3" y="connsiteY3"/>
                </a:cxn>
              </a:cxnLst>
              <a:rect l="l" t="t" r="r" b="b"/>
              <a:pathLst>
                <a:path w="9303308" h="2638519">
                  <a:moveTo>
                    <a:pt x="0" y="2638520"/>
                  </a:moveTo>
                  <a:cubicBezTo>
                    <a:pt x="0" y="2638520"/>
                    <a:pt x="440213" y="213394"/>
                    <a:pt x="2258771" y="1579782"/>
                  </a:cubicBezTo>
                  <a:cubicBezTo>
                    <a:pt x="4077330" y="2946170"/>
                    <a:pt x="3841781" y="196386"/>
                    <a:pt x="5297505" y="1244563"/>
                  </a:cubicBezTo>
                  <a:cubicBezTo>
                    <a:pt x="6753230" y="2292740"/>
                    <a:pt x="7378761" y="-492980"/>
                    <a:pt x="9303309" y="78017"/>
                  </a:cubicBezTo>
                </a:path>
              </a:pathLst>
            </a:custGeom>
            <a:noFill/>
            <a:ln w="256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1" name="Hình tự do: Hình 30">
              <a:extLst>
                <a:ext uri="{FF2B5EF4-FFF2-40B4-BE49-F238E27FC236}">
                  <a16:creationId xmlns:a16="http://schemas.microsoft.com/office/drawing/2014/main" id="{567B7E04-1253-466C-AC71-49131959351F}"/>
                </a:ext>
              </a:extLst>
            </p:cNvPr>
            <p:cNvSpPr/>
            <p:nvPr/>
          </p:nvSpPr>
          <p:spPr>
            <a:xfrm>
              <a:off x="-1565290" y="-1032433"/>
              <a:ext cx="9303958" cy="2655310"/>
            </a:xfrm>
            <a:custGeom>
              <a:avLst/>
              <a:gdLst>
                <a:gd name="connsiteX0" fmla="*/ 0 w 9303958"/>
                <a:gd name="connsiteY0" fmla="*/ 2655311 h 2655310"/>
                <a:gd name="connsiteX1" fmla="*/ 2269663 w 9303958"/>
                <a:gd name="connsiteY1" fmla="*/ 1621399 h 2655310"/>
                <a:gd name="connsiteX2" fmla="*/ 5348387 w 9303958"/>
                <a:gd name="connsiteY2" fmla="*/ 1265331 h 2655310"/>
                <a:gd name="connsiteX3" fmla="*/ 9303959 w 9303958"/>
                <a:gd name="connsiteY3" fmla="*/ 73411 h 2655310"/>
              </a:gdLst>
              <a:ahLst/>
              <a:cxnLst>
                <a:cxn ang="0">
                  <a:pos x="connsiteX0" y="connsiteY0"/>
                </a:cxn>
                <a:cxn ang="0">
                  <a:pos x="connsiteX1" y="connsiteY1"/>
                </a:cxn>
                <a:cxn ang="0">
                  <a:pos x="connsiteX2" y="connsiteY2"/>
                </a:cxn>
                <a:cxn ang="0">
                  <a:pos x="connsiteX3" y="connsiteY3"/>
                </a:cxn>
              </a:cxnLst>
              <a:rect l="l" t="t" r="r" b="b"/>
              <a:pathLst>
                <a:path w="9303958" h="2655310">
                  <a:moveTo>
                    <a:pt x="0" y="2655311"/>
                  </a:moveTo>
                  <a:cubicBezTo>
                    <a:pt x="0" y="2655311"/>
                    <a:pt x="461020" y="265709"/>
                    <a:pt x="2269663" y="1621399"/>
                  </a:cubicBezTo>
                  <a:cubicBezTo>
                    <a:pt x="4078143" y="2977088"/>
                    <a:pt x="3874293" y="227442"/>
                    <a:pt x="5348387" y="1265331"/>
                  </a:cubicBezTo>
                  <a:cubicBezTo>
                    <a:pt x="6822481" y="2303221"/>
                    <a:pt x="7441510" y="-479207"/>
                    <a:pt x="9303959" y="73411"/>
                  </a:cubicBezTo>
                </a:path>
              </a:pathLst>
            </a:custGeom>
            <a:noFill/>
            <a:ln w="255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2" name="Hình tự do: Hình 31">
              <a:extLst>
                <a:ext uri="{FF2B5EF4-FFF2-40B4-BE49-F238E27FC236}">
                  <a16:creationId xmlns:a16="http://schemas.microsoft.com/office/drawing/2014/main" id="{E090E96C-B6B5-4C6B-B9DF-1173284240BD}"/>
                </a:ext>
              </a:extLst>
            </p:cNvPr>
            <p:cNvSpPr/>
            <p:nvPr/>
          </p:nvSpPr>
          <p:spPr>
            <a:xfrm>
              <a:off x="-1563989" y="-1027811"/>
              <a:ext cx="9304446" cy="2672222"/>
            </a:xfrm>
            <a:custGeom>
              <a:avLst/>
              <a:gdLst>
                <a:gd name="connsiteX0" fmla="*/ 0 w 9304446"/>
                <a:gd name="connsiteY0" fmla="*/ 2672223 h 2672222"/>
                <a:gd name="connsiteX1" fmla="*/ 2280554 w 9304446"/>
                <a:gd name="connsiteY1" fmla="*/ 1662999 h 2672222"/>
                <a:gd name="connsiteX2" fmla="*/ 5399268 w 9304446"/>
                <a:gd name="connsiteY2" fmla="*/ 1286221 h 2672222"/>
                <a:gd name="connsiteX3" fmla="*/ 9304447 w 9304446"/>
                <a:gd name="connsiteY3" fmla="*/ 68926 h 2672222"/>
              </a:gdLst>
              <a:ahLst/>
              <a:cxnLst>
                <a:cxn ang="0">
                  <a:pos x="connsiteX0" y="connsiteY0"/>
                </a:cxn>
                <a:cxn ang="0">
                  <a:pos x="connsiteX1" y="connsiteY1"/>
                </a:cxn>
                <a:cxn ang="0">
                  <a:pos x="connsiteX2" y="connsiteY2"/>
                </a:cxn>
                <a:cxn ang="0">
                  <a:pos x="connsiteX3" y="connsiteY3"/>
                </a:cxn>
              </a:cxnLst>
              <a:rect l="l" t="t" r="r" b="b"/>
              <a:pathLst>
                <a:path w="9304446" h="2672222">
                  <a:moveTo>
                    <a:pt x="0" y="2672223"/>
                  </a:moveTo>
                  <a:cubicBezTo>
                    <a:pt x="0" y="2672223"/>
                    <a:pt x="481828" y="318145"/>
                    <a:pt x="2280554" y="1662999"/>
                  </a:cubicBezTo>
                  <a:cubicBezTo>
                    <a:pt x="4079118" y="3007990"/>
                    <a:pt x="3906805" y="258618"/>
                    <a:pt x="5399268" y="1286221"/>
                  </a:cubicBezTo>
                  <a:cubicBezTo>
                    <a:pt x="6891569" y="2313823"/>
                    <a:pt x="7504095" y="-465313"/>
                    <a:pt x="9304447" y="68926"/>
                  </a:cubicBezTo>
                </a:path>
              </a:pathLst>
            </a:custGeom>
            <a:noFill/>
            <a:ln w="254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3" name="Hình tự do: Hình 32">
              <a:extLst>
                <a:ext uri="{FF2B5EF4-FFF2-40B4-BE49-F238E27FC236}">
                  <a16:creationId xmlns:a16="http://schemas.microsoft.com/office/drawing/2014/main" id="{4D3645FF-F847-4BAC-BE47-55856ED22848}"/>
                </a:ext>
              </a:extLst>
            </p:cNvPr>
            <p:cNvSpPr/>
            <p:nvPr/>
          </p:nvSpPr>
          <p:spPr>
            <a:xfrm>
              <a:off x="-1562689" y="-1023278"/>
              <a:ext cx="9304609" cy="2689361"/>
            </a:xfrm>
            <a:custGeom>
              <a:avLst/>
              <a:gdLst>
                <a:gd name="connsiteX0" fmla="*/ 0 w 9304609"/>
                <a:gd name="connsiteY0" fmla="*/ 2689361 h 2689361"/>
                <a:gd name="connsiteX1" fmla="*/ 2291283 w 9304609"/>
                <a:gd name="connsiteY1" fmla="*/ 1704964 h 2689361"/>
                <a:gd name="connsiteX2" fmla="*/ 5449824 w 9304609"/>
                <a:gd name="connsiteY2" fmla="*/ 1307337 h 2689361"/>
                <a:gd name="connsiteX3" fmla="*/ 9304609 w 9304609"/>
                <a:gd name="connsiteY3" fmla="*/ 64530 h 2689361"/>
              </a:gdLst>
              <a:ahLst/>
              <a:cxnLst>
                <a:cxn ang="0">
                  <a:pos x="connsiteX0" y="connsiteY0"/>
                </a:cxn>
                <a:cxn ang="0">
                  <a:pos x="connsiteX1" y="connsiteY1"/>
                </a:cxn>
                <a:cxn ang="0">
                  <a:pos x="connsiteX2" y="connsiteY2"/>
                </a:cxn>
                <a:cxn ang="0">
                  <a:pos x="connsiteX3" y="connsiteY3"/>
                </a:cxn>
              </a:cxnLst>
              <a:rect l="l" t="t" r="r" b="b"/>
              <a:pathLst>
                <a:path w="9304609" h="2689361">
                  <a:moveTo>
                    <a:pt x="0" y="2689361"/>
                  </a:moveTo>
                  <a:cubicBezTo>
                    <a:pt x="0" y="2689361"/>
                    <a:pt x="502636" y="370809"/>
                    <a:pt x="2291283" y="1704964"/>
                  </a:cubicBezTo>
                  <a:cubicBezTo>
                    <a:pt x="4079931" y="3039119"/>
                    <a:pt x="3939154" y="290021"/>
                    <a:pt x="5449824" y="1307337"/>
                  </a:cubicBezTo>
                  <a:cubicBezTo>
                    <a:pt x="6960494" y="2324653"/>
                    <a:pt x="7566356" y="-451191"/>
                    <a:pt x="9304609" y="64530"/>
                  </a:cubicBezTo>
                </a:path>
              </a:pathLst>
            </a:custGeom>
            <a:noFill/>
            <a:ln w="253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4" name="Hình tự do: Hình 33">
              <a:extLst>
                <a:ext uri="{FF2B5EF4-FFF2-40B4-BE49-F238E27FC236}">
                  <a16:creationId xmlns:a16="http://schemas.microsoft.com/office/drawing/2014/main" id="{CD5B1C2A-9916-4571-8BD6-7F00A5690C36}"/>
                </a:ext>
              </a:extLst>
            </p:cNvPr>
            <p:cNvSpPr/>
            <p:nvPr/>
          </p:nvSpPr>
          <p:spPr>
            <a:xfrm>
              <a:off x="-1561388" y="-1018766"/>
              <a:ext cx="9305096" cy="2706520"/>
            </a:xfrm>
            <a:custGeom>
              <a:avLst/>
              <a:gdLst>
                <a:gd name="connsiteX0" fmla="*/ 0 w 9305096"/>
                <a:gd name="connsiteY0" fmla="*/ 2706521 h 2706520"/>
                <a:gd name="connsiteX1" fmla="*/ 2302175 w 9305096"/>
                <a:gd name="connsiteY1" fmla="*/ 1746949 h 2706520"/>
                <a:gd name="connsiteX2" fmla="*/ 5500706 w 9305096"/>
                <a:gd name="connsiteY2" fmla="*/ 1328611 h 2706520"/>
                <a:gd name="connsiteX3" fmla="*/ 9305097 w 9305096"/>
                <a:gd name="connsiteY3" fmla="*/ 60293 h 2706520"/>
              </a:gdLst>
              <a:ahLst/>
              <a:cxnLst>
                <a:cxn ang="0">
                  <a:pos x="connsiteX0" y="connsiteY0"/>
                </a:cxn>
                <a:cxn ang="0">
                  <a:pos x="connsiteX1" y="connsiteY1"/>
                </a:cxn>
                <a:cxn ang="0">
                  <a:pos x="connsiteX2" y="connsiteY2"/>
                </a:cxn>
                <a:cxn ang="0">
                  <a:pos x="connsiteX3" y="connsiteY3"/>
                </a:cxn>
              </a:cxnLst>
              <a:rect l="l" t="t" r="r" b="b"/>
              <a:pathLst>
                <a:path w="9305096" h="2706520">
                  <a:moveTo>
                    <a:pt x="0" y="2706521"/>
                  </a:moveTo>
                  <a:cubicBezTo>
                    <a:pt x="0" y="2706521"/>
                    <a:pt x="523443" y="423355"/>
                    <a:pt x="2302175" y="1746949"/>
                  </a:cubicBezTo>
                  <a:cubicBezTo>
                    <a:pt x="4080744" y="3070406"/>
                    <a:pt x="3971666" y="321445"/>
                    <a:pt x="5500706" y="1328611"/>
                  </a:cubicBezTo>
                  <a:cubicBezTo>
                    <a:pt x="7029745" y="2335503"/>
                    <a:pt x="7628941" y="-437049"/>
                    <a:pt x="9305097" y="60293"/>
                  </a:cubicBezTo>
                </a:path>
              </a:pathLst>
            </a:custGeom>
            <a:noFill/>
            <a:ln w="252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5" name="Hình tự do: Hình 34">
              <a:extLst>
                <a:ext uri="{FF2B5EF4-FFF2-40B4-BE49-F238E27FC236}">
                  <a16:creationId xmlns:a16="http://schemas.microsoft.com/office/drawing/2014/main" id="{DDFE24E2-EAF4-4737-9FD6-013636DC9B68}"/>
                </a:ext>
              </a:extLst>
            </p:cNvPr>
            <p:cNvSpPr/>
            <p:nvPr/>
          </p:nvSpPr>
          <p:spPr>
            <a:xfrm>
              <a:off x="-1560088" y="-1014515"/>
              <a:ext cx="9305584" cy="2723803"/>
            </a:xfrm>
            <a:custGeom>
              <a:avLst/>
              <a:gdLst>
                <a:gd name="connsiteX0" fmla="*/ 0 w 9305584"/>
                <a:gd name="connsiteY0" fmla="*/ 2723804 h 2723803"/>
                <a:gd name="connsiteX1" fmla="*/ 2312904 w 9305584"/>
                <a:gd name="connsiteY1" fmla="*/ 1788921 h 2723803"/>
                <a:gd name="connsiteX2" fmla="*/ 5551424 w 9305584"/>
                <a:gd name="connsiteY2" fmla="*/ 1349735 h 2723803"/>
                <a:gd name="connsiteX3" fmla="*/ 9305585 w 9305584"/>
                <a:gd name="connsiteY3" fmla="*/ 56179 h 2723803"/>
              </a:gdLst>
              <a:ahLst/>
              <a:cxnLst>
                <a:cxn ang="0">
                  <a:pos x="connsiteX0" y="connsiteY0"/>
                </a:cxn>
                <a:cxn ang="0">
                  <a:pos x="connsiteX1" y="connsiteY1"/>
                </a:cxn>
                <a:cxn ang="0">
                  <a:pos x="connsiteX2" y="connsiteY2"/>
                </a:cxn>
                <a:cxn ang="0">
                  <a:pos x="connsiteX3" y="connsiteY3"/>
                </a:cxn>
              </a:cxnLst>
              <a:rect l="l" t="t" r="r" b="b"/>
              <a:pathLst>
                <a:path w="9305584" h="2723803">
                  <a:moveTo>
                    <a:pt x="0" y="2723804"/>
                  </a:moveTo>
                  <a:cubicBezTo>
                    <a:pt x="0" y="2723804"/>
                    <a:pt x="544251" y="476163"/>
                    <a:pt x="2312904" y="1788921"/>
                  </a:cubicBezTo>
                  <a:cubicBezTo>
                    <a:pt x="4081557" y="3101680"/>
                    <a:pt x="4004015" y="352856"/>
                    <a:pt x="5551424" y="1349735"/>
                  </a:cubicBezTo>
                  <a:cubicBezTo>
                    <a:pt x="7098833" y="2346614"/>
                    <a:pt x="7691364" y="-422784"/>
                    <a:pt x="9305585" y="56179"/>
                  </a:cubicBezTo>
                </a:path>
              </a:pathLst>
            </a:custGeom>
            <a:noFill/>
            <a:ln w="251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6" name="Hình tự do: Hình 35">
              <a:extLst>
                <a:ext uri="{FF2B5EF4-FFF2-40B4-BE49-F238E27FC236}">
                  <a16:creationId xmlns:a16="http://schemas.microsoft.com/office/drawing/2014/main" id="{C25CBE29-4CEE-4CF5-A32E-2649FCBC4FD6}"/>
                </a:ext>
              </a:extLst>
            </p:cNvPr>
            <p:cNvSpPr/>
            <p:nvPr/>
          </p:nvSpPr>
          <p:spPr>
            <a:xfrm>
              <a:off x="-1558787" y="-1010259"/>
              <a:ext cx="9306072" cy="2741219"/>
            </a:xfrm>
            <a:custGeom>
              <a:avLst/>
              <a:gdLst>
                <a:gd name="connsiteX0" fmla="*/ 0 w 9306072"/>
                <a:gd name="connsiteY0" fmla="*/ 2741219 h 2741219"/>
                <a:gd name="connsiteX1" fmla="*/ 2323795 w 9306072"/>
                <a:gd name="connsiteY1" fmla="*/ 1831163 h 2741219"/>
                <a:gd name="connsiteX2" fmla="*/ 5602306 w 9306072"/>
                <a:gd name="connsiteY2" fmla="*/ 1371128 h 2741219"/>
                <a:gd name="connsiteX3" fmla="*/ 9306072 w 9306072"/>
                <a:gd name="connsiteY3" fmla="*/ 52197 h 2741219"/>
              </a:gdLst>
              <a:ahLst/>
              <a:cxnLst>
                <a:cxn ang="0">
                  <a:pos x="connsiteX0" y="connsiteY0"/>
                </a:cxn>
                <a:cxn ang="0">
                  <a:pos x="connsiteX1" y="connsiteY1"/>
                </a:cxn>
                <a:cxn ang="0">
                  <a:pos x="connsiteX2" y="connsiteY2"/>
                </a:cxn>
                <a:cxn ang="0">
                  <a:pos x="connsiteX3" y="connsiteY3"/>
                </a:cxn>
              </a:cxnLst>
              <a:rect l="l" t="t" r="r" b="b"/>
              <a:pathLst>
                <a:path w="9306072" h="2741219">
                  <a:moveTo>
                    <a:pt x="0" y="2741219"/>
                  </a:moveTo>
                  <a:cubicBezTo>
                    <a:pt x="0" y="2741219"/>
                    <a:pt x="565059" y="529103"/>
                    <a:pt x="2323795" y="1831163"/>
                  </a:cubicBezTo>
                  <a:cubicBezTo>
                    <a:pt x="4082369" y="3133223"/>
                    <a:pt x="4036527" y="384673"/>
                    <a:pt x="5602306" y="1371128"/>
                  </a:cubicBezTo>
                  <a:cubicBezTo>
                    <a:pt x="7168083" y="2357583"/>
                    <a:pt x="7753950" y="-408386"/>
                    <a:pt x="9306072" y="52197"/>
                  </a:cubicBezTo>
                </a:path>
              </a:pathLst>
            </a:custGeom>
            <a:noFill/>
            <a:ln w="250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7" name="Hình tự do: Hình 36">
              <a:extLst>
                <a:ext uri="{FF2B5EF4-FFF2-40B4-BE49-F238E27FC236}">
                  <a16:creationId xmlns:a16="http://schemas.microsoft.com/office/drawing/2014/main" id="{AD8A085B-BC2D-4241-B15A-D66036EC1791}"/>
                </a:ext>
              </a:extLst>
            </p:cNvPr>
            <p:cNvSpPr/>
            <p:nvPr/>
          </p:nvSpPr>
          <p:spPr>
            <a:xfrm>
              <a:off x="-1557487" y="-1006237"/>
              <a:ext cx="9306560" cy="2758730"/>
            </a:xfrm>
            <a:custGeom>
              <a:avLst/>
              <a:gdLst>
                <a:gd name="connsiteX0" fmla="*/ 0 w 9306560"/>
                <a:gd name="connsiteY0" fmla="*/ 2758731 h 2758730"/>
                <a:gd name="connsiteX1" fmla="*/ 2334524 w 9306560"/>
                <a:gd name="connsiteY1" fmla="*/ 1873500 h 2758730"/>
                <a:gd name="connsiteX2" fmla="*/ 5653024 w 9306560"/>
                <a:gd name="connsiteY2" fmla="*/ 1392755 h 2758730"/>
                <a:gd name="connsiteX3" fmla="*/ 9306560 w 9306560"/>
                <a:gd name="connsiteY3" fmla="*/ 48312 h 2758730"/>
              </a:gdLst>
              <a:ahLst/>
              <a:cxnLst>
                <a:cxn ang="0">
                  <a:pos x="connsiteX0" y="connsiteY0"/>
                </a:cxn>
                <a:cxn ang="0">
                  <a:pos x="connsiteX1" y="connsiteY1"/>
                </a:cxn>
                <a:cxn ang="0">
                  <a:pos x="connsiteX2" y="connsiteY2"/>
                </a:cxn>
                <a:cxn ang="0">
                  <a:pos x="connsiteX3" y="connsiteY3"/>
                </a:cxn>
              </a:cxnLst>
              <a:rect l="l" t="t" r="r" b="b"/>
              <a:pathLst>
                <a:path w="9306560" h="2758730">
                  <a:moveTo>
                    <a:pt x="0" y="2758731"/>
                  </a:moveTo>
                  <a:cubicBezTo>
                    <a:pt x="0" y="2758731"/>
                    <a:pt x="585866" y="582139"/>
                    <a:pt x="2334524" y="1873500"/>
                  </a:cubicBezTo>
                  <a:cubicBezTo>
                    <a:pt x="4083182" y="3164999"/>
                    <a:pt x="4069039" y="416450"/>
                    <a:pt x="5653024" y="1392755"/>
                  </a:cubicBezTo>
                  <a:cubicBezTo>
                    <a:pt x="7237009" y="2369059"/>
                    <a:pt x="7816535" y="-393755"/>
                    <a:pt x="9306560" y="48312"/>
                  </a:cubicBezTo>
                </a:path>
              </a:pathLst>
            </a:custGeom>
            <a:noFill/>
            <a:ln w="249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8" name="Hình tự do: Hình 37">
              <a:extLst>
                <a:ext uri="{FF2B5EF4-FFF2-40B4-BE49-F238E27FC236}">
                  <a16:creationId xmlns:a16="http://schemas.microsoft.com/office/drawing/2014/main" id="{8522F17E-5C92-45E3-975B-584DDB97A9C0}"/>
                </a:ext>
              </a:extLst>
            </p:cNvPr>
            <p:cNvSpPr/>
            <p:nvPr/>
          </p:nvSpPr>
          <p:spPr>
            <a:xfrm>
              <a:off x="-1556186" y="-1002241"/>
              <a:ext cx="9306885" cy="2776405"/>
            </a:xfrm>
            <a:custGeom>
              <a:avLst/>
              <a:gdLst>
                <a:gd name="connsiteX0" fmla="*/ 0 w 9306885"/>
                <a:gd name="connsiteY0" fmla="*/ 2776406 h 2776405"/>
                <a:gd name="connsiteX1" fmla="*/ 2345416 w 9306885"/>
                <a:gd name="connsiteY1" fmla="*/ 1916001 h 2776405"/>
                <a:gd name="connsiteX2" fmla="*/ 5703743 w 9306885"/>
                <a:gd name="connsiteY2" fmla="*/ 1414407 h 2776405"/>
                <a:gd name="connsiteX3" fmla="*/ 9306885 w 9306885"/>
                <a:gd name="connsiteY3" fmla="*/ 44590 h 2776405"/>
              </a:gdLst>
              <a:ahLst/>
              <a:cxnLst>
                <a:cxn ang="0">
                  <a:pos x="connsiteX0" y="connsiteY0"/>
                </a:cxn>
                <a:cxn ang="0">
                  <a:pos x="connsiteX1" y="connsiteY1"/>
                </a:cxn>
                <a:cxn ang="0">
                  <a:pos x="connsiteX2" y="connsiteY2"/>
                </a:cxn>
                <a:cxn ang="0">
                  <a:pos x="connsiteX3" y="connsiteY3"/>
                </a:cxn>
              </a:cxnLst>
              <a:rect l="l" t="t" r="r" b="b"/>
              <a:pathLst>
                <a:path w="9306885" h="2776405">
                  <a:moveTo>
                    <a:pt x="0" y="2776406"/>
                  </a:moveTo>
                  <a:cubicBezTo>
                    <a:pt x="0" y="2776406"/>
                    <a:pt x="606674" y="635201"/>
                    <a:pt x="2345416" y="1916001"/>
                  </a:cubicBezTo>
                  <a:cubicBezTo>
                    <a:pt x="4083995" y="3196664"/>
                    <a:pt x="4101389" y="448389"/>
                    <a:pt x="5703743" y="1414407"/>
                  </a:cubicBezTo>
                  <a:cubicBezTo>
                    <a:pt x="7306097" y="2380425"/>
                    <a:pt x="7878959" y="-379097"/>
                    <a:pt x="9306885" y="44590"/>
                  </a:cubicBezTo>
                </a:path>
              </a:pathLst>
            </a:custGeom>
            <a:noFill/>
            <a:ln w="248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39" name="Hình tự do: Hình 38">
              <a:extLst>
                <a:ext uri="{FF2B5EF4-FFF2-40B4-BE49-F238E27FC236}">
                  <a16:creationId xmlns:a16="http://schemas.microsoft.com/office/drawing/2014/main" id="{E1A42331-FD91-4DC3-A65C-E14E92477B1E}"/>
                </a:ext>
              </a:extLst>
            </p:cNvPr>
            <p:cNvSpPr/>
            <p:nvPr/>
          </p:nvSpPr>
          <p:spPr>
            <a:xfrm>
              <a:off x="-1554886" y="-998376"/>
              <a:ext cx="9307372" cy="2794212"/>
            </a:xfrm>
            <a:custGeom>
              <a:avLst/>
              <a:gdLst>
                <a:gd name="connsiteX0" fmla="*/ 0 w 9307372"/>
                <a:gd name="connsiteY0" fmla="*/ 2794212 h 2794212"/>
                <a:gd name="connsiteX1" fmla="*/ 2356145 w 9307372"/>
                <a:gd name="connsiteY1" fmla="*/ 1958496 h 2794212"/>
                <a:gd name="connsiteX2" fmla="*/ 5754462 w 9307372"/>
                <a:gd name="connsiteY2" fmla="*/ 1436191 h 2794212"/>
                <a:gd name="connsiteX3" fmla="*/ 9307373 w 9307372"/>
                <a:gd name="connsiteY3" fmla="*/ 40999 h 2794212"/>
              </a:gdLst>
              <a:ahLst/>
              <a:cxnLst>
                <a:cxn ang="0">
                  <a:pos x="connsiteX0" y="connsiteY0"/>
                </a:cxn>
                <a:cxn ang="0">
                  <a:pos x="connsiteX1" y="connsiteY1"/>
                </a:cxn>
                <a:cxn ang="0">
                  <a:pos x="connsiteX2" y="connsiteY2"/>
                </a:cxn>
                <a:cxn ang="0">
                  <a:pos x="connsiteX3" y="connsiteY3"/>
                </a:cxn>
              </a:cxnLst>
              <a:rect l="l" t="t" r="r" b="b"/>
              <a:pathLst>
                <a:path w="9307372" h="2794212">
                  <a:moveTo>
                    <a:pt x="0" y="2794212"/>
                  </a:moveTo>
                  <a:cubicBezTo>
                    <a:pt x="0" y="2794212"/>
                    <a:pt x="627482" y="688532"/>
                    <a:pt x="2356145" y="1958496"/>
                  </a:cubicBezTo>
                  <a:cubicBezTo>
                    <a:pt x="4084808" y="3228461"/>
                    <a:pt x="4133901" y="480323"/>
                    <a:pt x="5754462" y="1436191"/>
                  </a:cubicBezTo>
                  <a:cubicBezTo>
                    <a:pt x="7375185" y="2392059"/>
                    <a:pt x="7941544" y="-364308"/>
                    <a:pt x="9307373" y="40999"/>
                  </a:cubicBezTo>
                </a:path>
              </a:pathLst>
            </a:custGeom>
            <a:noFill/>
            <a:ln w="247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0" name="Hình tự do: Hình 39">
              <a:extLst>
                <a:ext uri="{FF2B5EF4-FFF2-40B4-BE49-F238E27FC236}">
                  <a16:creationId xmlns:a16="http://schemas.microsoft.com/office/drawing/2014/main" id="{9A82326B-EA75-414F-BB46-8ED135D73AD6}"/>
                </a:ext>
              </a:extLst>
            </p:cNvPr>
            <p:cNvSpPr/>
            <p:nvPr/>
          </p:nvSpPr>
          <p:spPr>
            <a:xfrm>
              <a:off x="-1553585" y="-994759"/>
              <a:ext cx="9307860" cy="2812129"/>
            </a:xfrm>
            <a:custGeom>
              <a:avLst/>
              <a:gdLst>
                <a:gd name="connsiteX0" fmla="*/ 0 w 9307860"/>
                <a:gd name="connsiteY0" fmla="*/ 2812130 h 2812129"/>
                <a:gd name="connsiteX1" fmla="*/ 2367036 w 9307860"/>
                <a:gd name="connsiteY1" fmla="*/ 2001240 h 2812129"/>
                <a:gd name="connsiteX2" fmla="*/ 5805343 w 9307860"/>
                <a:gd name="connsiteY2" fmla="*/ 1458086 h 2812129"/>
                <a:gd name="connsiteX3" fmla="*/ 9307861 w 9307860"/>
                <a:gd name="connsiteY3" fmla="*/ 37520 h 2812129"/>
              </a:gdLst>
              <a:ahLst/>
              <a:cxnLst>
                <a:cxn ang="0">
                  <a:pos x="connsiteX0" y="connsiteY0"/>
                </a:cxn>
                <a:cxn ang="0">
                  <a:pos x="connsiteX1" y="connsiteY1"/>
                </a:cxn>
                <a:cxn ang="0">
                  <a:pos x="connsiteX2" y="connsiteY2"/>
                </a:cxn>
                <a:cxn ang="0">
                  <a:pos x="connsiteX3" y="connsiteY3"/>
                </a:cxn>
              </a:cxnLst>
              <a:rect l="l" t="t" r="r" b="b"/>
              <a:pathLst>
                <a:path w="9307860" h="2812129">
                  <a:moveTo>
                    <a:pt x="0" y="2812130"/>
                  </a:moveTo>
                  <a:cubicBezTo>
                    <a:pt x="0" y="2812130"/>
                    <a:pt x="648289" y="741974"/>
                    <a:pt x="2367036" y="2001240"/>
                  </a:cubicBezTo>
                  <a:cubicBezTo>
                    <a:pt x="4085783" y="3260506"/>
                    <a:pt x="4166413" y="512642"/>
                    <a:pt x="5805343" y="1458086"/>
                  </a:cubicBezTo>
                  <a:cubicBezTo>
                    <a:pt x="7444436" y="2403805"/>
                    <a:pt x="8004129" y="-349271"/>
                    <a:pt x="9307861" y="37520"/>
                  </a:cubicBezTo>
                </a:path>
              </a:pathLst>
            </a:custGeom>
            <a:noFill/>
            <a:ln w="2464"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1" name="Hình tự do: Hình 40">
              <a:extLst>
                <a:ext uri="{FF2B5EF4-FFF2-40B4-BE49-F238E27FC236}">
                  <a16:creationId xmlns:a16="http://schemas.microsoft.com/office/drawing/2014/main" id="{502F4B3C-7A28-4FB6-A1C1-22047E16A9EE}"/>
                </a:ext>
              </a:extLst>
            </p:cNvPr>
            <p:cNvSpPr/>
            <p:nvPr/>
          </p:nvSpPr>
          <p:spPr>
            <a:xfrm>
              <a:off x="-1552285" y="-991169"/>
              <a:ext cx="9308185" cy="2830210"/>
            </a:xfrm>
            <a:custGeom>
              <a:avLst/>
              <a:gdLst>
                <a:gd name="connsiteX0" fmla="*/ 0 w 9308185"/>
                <a:gd name="connsiteY0" fmla="*/ 2830211 h 2830210"/>
                <a:gd name="connsiteX1" fmla="*/ 2377765 w 9308185"/>
                <a:gd name="connsiteY1" fmla="*/ 2044147 h 2830210"/>
                <a:gd name="connsiteX2" fmla="*/ 5856062 w 9308185"/>
                <a:gd name="connsiteY2" fmla="*/ 1480282 h 2830210"/>
                <a:gd name="connsiteX3" fmla="*/ 9308185 w 9308185"/>
                <a:gd name="connsiteY3" fmla="*/ 34204 h 2830210"/>
              </a:gdLst>
              <a:ahLst/>
              <a:cxnLst>
                <a:cxn ang="0">
                  <a:pos x="connsiteX0" y="connsiteY0"/>
                </a:cxn>
                <a:cxn ang="0">
                  <a:pos x="connsiteX1" y="connsiteY1"/>
                </a:cxn>
                <a:cxn ang="0">
                  <a:pos x="connsiteX2" y="connsiteY2"/>
                </a:cxn>
                <a:cxn ang="0">
                  <a:pos x="connsiteX3" y="connsiteY3"/>
                </a:cxn>
              </a:cxnLst>
              <a:rect l="l" t="t" r="r" b="b"/>
              <a:pathLst>
                <a:path w="9308185" h="2830210">
                  <a:moveTo>
                    <a:pt x="0" y="2830211"/>
                  </a:moveTo>
                  <a:cubicBezTo>
                    <a:pt x="0" y="2830211"/>
                    <a:pt x="669097" y="795580"/>
                    <a:pt x="2377765" y="2044147"/>
                  </a:cubicBezTo>
                  <a:cubicBezTo>
                    <a:pt x="4086596" y="3292715"/>
                    <a:pt x="4198763" y="544851"/>
                    <a:pt x="5856062" y="1480282"/>
                  </a:cubicBezTo>
                  <a:cubicBezTo>
                    <a:pt x="7513523" y="2415576"/>
                    <a:pt x="8066553" y="-334207"/>
                    <a:pt x="9308185" y="34204"/>
                  </a:cubicBezTo>
                </a:path>
              </a:pathLst>
            </a:custGeom>
            <a:noFill/>
            <a:ln w="245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2" name="Hình tự do: Hình 41">
              <a:extLst>
                <a:ext uri="{FF2B5EF4-FFF2-40B4-BE49-F238E27FC236}">
                  <a16:creationId xmlns:a16="http://schemas.microsoft.com/office/drawing/2014/main" id="{D83FEEE7-417A-4F67-BEDE-A01C56EBDCF2}"/>
                </a:ext>
              </a:extLst>
            </p:cNvPr>
            <p:cNvSpPr/>
            <p:nvPr/>
          </p:nvSpPr>
          <p:spPr>
            <a:xfrm>
              <a:off x="-1550985" y="-987855"/>
              <a:ext cx="9308673" cy="2848568"/>
            </a:xfrm>
            <a:custGeom>
              <a:avLst/>
              <a:gdLst>
                <a:gd name="connsiteX0" fmla="*/ 0 w 9308673"/>
                <a:gd name="connsiteY0" fmla="*/ 2848568 h 2848568"/>
                <a:gd name="connsiteX1" fmla="*/ 2388657 w 9308673"/>
                <a:gd name="connsiteY1" fmla="*/ 2087193 h 2848568"/>
                <a:gd name="connsiteX2" fmla="*/ 5906943 w 9308673"/>
                <a:gd name="connsiteY2" fmla="*/ 1502480 h 2848568"/>
                <a:gd name="connsiteX3" fmla="*/ 9308673 w 9308673"/>
                <a:gd name="connsiteY3" fmla="*/ 31027 h 2848568"/>
              </a:gdLst>
              <a:ahLst/>
              <a:cxnLst>
                <a:cxn ang="0">
                  <a:pos x="connsiteX0" y="connsiteY0"/>
                </a:cxn>
                <a:cxn ang="0">
                  <a:pos x="connsiteX1" y="connsiteY1"/>
                </a:cxn>
                <a:cxn ang="0">
                  <a:pos x="connsiteX2" y="connsiteY2"/>
                </a:cxn>
                <a:cxn ang="0">
                  <a:pos x="connsiteX3" y="connsiteY3"/>
                </a:cxn>
              </a:cxnLst>
              <a:rect l="l" t="t" r="r" b="b"/>
              <a:pathLst>
                <a:path w="9308673" h="2848568">
                  <a:moveTo>
                    <a:pt x="0" y="2848568"/>
                  </a:moveTo>
                  <a:cubicBezTo>
                    <a:pt x="0" y="2848568"/>
                    <a:pt x="689905" y="849324"/>
                    <a:pt x="2388657" y="2087193"/>
                  </a:cubicBezTo>
                  <a:cubicBezTo>
                    <a:pt x="4087409" y="3325062"/>
                    <a:pt x="4231275" y="577473"/>
                    <a:pt x="5906943" y="1502480"/>
                  </a:cubicBezTo>
                  <a:cubicBezTo>
                    <a:pt x="7582612" y="2427487"/>
                    <a:pt x="8129138" y="-319005"/>
                    <a:pt x="9308673" y="31027"/>
                  </a:cubicBezTo>
                </a:path>
              </a:pathLst>
            </a:custGeom>
            <a:noFill/>
            <a:ln w="244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3" name="Hình tự do: Hình 42">
              <a:extLst>
                <a:ext uri="{FF2B5EF4-FFF2-40B4-BE49-F238E27FC236}">
                  <a16:creationId xmlns:a16="http://schemas.microsoft.com/office/drawing/2014/main" id="{DAE56A09-81E2-4B02-AF7B-1D4F219D9E53}"/>
                </a:ext>
              </a:extLst>
            </p:cNvPr>
            <p:cNvSpPr/>
            <p:nvPr/>
          </p:nvSpPr>
          <p:spPr>
            <a:xfrm>
              <a:off x="-1549684" y="-984543"/>
              <a:ext cx="9308998" cy="2866790"/>
            </a:xfrm>
            <a:custGeom>
              <a:avLst/>
              <a:gdLst>
                <a:gd name="connsiteX0" fmla="*/ 0 w 9308998"/>
                <a:gd name="connsiteY0" fmla="*/ 2866791 h 2866790"/>
                <a:gd name="connsiteX1" fmla="*/ 2399386 w 9308998"/>
                <a:gd name="connsiteY1" fmla="*/ 2130242 h 2866790"/>
                <a:gd name="connsiteX2" fmla="*/ 5957662 w 9308998"/>
                <a:gd name="connsiteY2" fmla="*/ 1524817 h 2866790"/>
                <a:gd name="connsiteX3" fmla="*/ 9308999 w 9308998"/>
                <a:gd name="connsiteY3" fmla="*/ 27990 h 2866790"/>
              </a:gdLst>
              <a:ahLst/>
              <a:cxnLst>
                <a:cxn ang="0">
                  <a:pos x="connsiteX0" y="connsiteY0"/>
                </a:cxn>
                <a:cxn ang="0">
                  <a:pos x="connsiteX1" y="connsiteY1"/>
                </a:cxn>
                <a:cxn ang="0">
                  <a:pos x="connsiteX2" y="connsiteY2"/>
                </a:cxn>
                <a:cxn ang="0">
                  <a:pos x="connsiteX3" y="connsiteY3"/>
                </a:cxn>
              </a:cxnLst>
              <a:rect l="l" t="t" r="r" b="b"/>
              <a:pathLst>
                <a:path w="9308998" h="2866790">
                  <a:moveTo>
                    <a:pt x="0" y="2866791"/>
                  </a:moveTo>
                  <a:cubicBezTo>
                    <a:pt x="0" y="2866791"/>
                    <a:pt x="710712" y="903071"/>
                    <a:pt x="2399386" y="2130242"/>
                  </a:cubicBezTo>
                  <a:cubicBezTo>
                    <a:pt x="4088222" y="3357412"/>
                    <a:pt x="4263787" y="610097"/>
                    <a:pt x="5957662" y="1524817"/>
                  </a:cubicBezTo>
                  <a:cubicBezTo>
                    <a:pt x="7651699" y="2439674"/>
                    <a:pt x="8191561" y="-303663"/>
                    <a:pt x="9308999" y="27990"/>
                  </a:cubicBezTo>
                </a:path>
              </a:pathLst>
            </a:custGeom>
            <a:noFill/>
            <a:ln w="243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4" name="Hình tự do: Hình 43">
              <a:extLst>
                <a:ext uri="{FF2B5EF4-FFF2-40B4-BE49-F238E27FC236}">
                  <a16:creationId xmlns:a16="http://schemas.microsoft.com/office/drawing/2014/main" id="{89D19681-DC89-4E9E-B467-9983D5AA72D9}"/>
                </a:ext>
              </a:extLst>
            </p:cNvPr>
            <p:cNvSpPr/>
            <p:nvPr/>
          </p:nvSpPr>
          <p:spPr>
            <a:xfrm>
              <a:off x="-1548384" y="-981492"/>
              <a:ext cx="9309485" cy="2885410"/>
            </a:xfrm>
            <a:custGeom>
              <a:avLst/>
              <a:gdLst>
                <a:gd name="connsiteX0" fmla="*/ 0 w 9309485"/>
                <a:gd name="connsiteY0" fmla="*/ 2885411 h 2885410"/>
                <a:gd name="connsiteX1" fmla="*/ 2410277 w 9309485"/>
                <a:gd name="connsiteY1" fmla="*/ 2173687 h 2885410"/>
                <a:gd name="connsiteX2" fmla="*/ 6008380 w 9309485"/>
                <a:gd name="connsiteY2" fmla="*/ 1547415 h 2885410"/>
                <a:gd name="connsiteX3" fmla="*/ 9309486 w 9309485"/>
                <a:gd name="connsiteY3" fmla="*/ 25076 h 2885410"/>
              </a:gdLst>
              <a:ahLst/>
              <a:cxnLst>
                <a:cxn ang="0">
                  <a:pos x="connsiteX0" y="connsiteY0"/>
                </a:cxn>
                <a:cxn ang="0">
                  <a:pos x="connsiteX1" y="connsiteY1"/>
                </a:cxn>
                <a:cxn ang="0">
                  <a:pos x="connsiteX2" y="connsiteY2"/>
                </a:cxn>
                <a:cxn ang="0">
                  <a:pos x="connsiteX3" y="connsiteY3"/>
                </a:cxn>
              </a:cxnLst>
              <a:rect l="l" t="t" r="r" b="b"/>
              <a:pathLst>
                <a:path w="9309485" h="2885410">
                  <a:moveTo>
                    <a:pt x="0" y="2885411"/>
                  </a:moveTo>
                  <a:cubicBezTo>
                    <a:pt x="0" y="2885411"/>
                    <a:pt x="731520" y="957215"/>
                    <a:pt x="2410277" y="2173687"/>
                  </a:cubicBezTo>
                  <a:cubicBezTo>
                    <a:pt x="4089034" y="3390159"/>
                    <a:pt x="4296136" y="642982"/>
                    <a:pt x="6008380" y="1547415"/>
                  </a:cubicBezTo>
                  <a:cubicBezTo>
                    <a:pt x="7720788" y="2451985"/>
                    <a:pt x="8254147" y="-288060"/>
                    <a:pt x="9309486" y="25076"/>
                  </a:cubicBezTo>
                </a:path>
              </a:pathLst>
            </a:custGeom>
            <a:noFill/>
            <a:ln w="2425"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5" name="Hình tự do: Hình 44">
              <a:extLst>
                <a:ext uri="{FF2B5EF4-FFF2-40B4-BE49-F238E27FC236}">
                  <a16:creationId xmlns:a16="http://schemas.microsoft.com/office/drawing/2014/main" id="{375925D1-EE1F-4235-978E-8CA7E777AEFB}"/>
                </a:ext>
              </a:extLst>
            </p:cNvPr>
            <p:cNvSpPr/>
            <p:nvPr/>
          </p:nvSpPr>
          <p:spPr>
            <a:xfrm>
              <a:off x="-1547083" y="-978471"/>
              <a:ext cx="9309973" cy="2904060"/>
            </a:xfrm>
            <a:custGeom>
              <a:avLst/>
              <a:gdLst>
                <a:gd name="connsiteX0" fmla="*/ 0 w 9309973"/>
                <a:gd name="connsiteY0" fmla="*/ 2904061 h 2904060"/>
                <a:gd name="connsiteX1" fmla="*/ 2421169 w 9309973"/>
                <a:gd name="connsiteY1" fmla="*/ 2217026 h 2904060"/>
                <a:gd name="connsiteX2" fmla="*/ 6059262 w 9309973"/>
                <a:gd name="connsiteY2" fmla="*/ 1570043 h 2904060"/>
                <a:gd name="connsiteX3" fmla="*/ 9309974 w 9309973"/>
                <a:gd name="connsiteY3" fmla="*/ 22329 h 2904060"/>
              </a:gdLst>
              <a:ahLst/>
              <a:cxnLst>
                <a:cxn ang="0">
                  <a:pos x="connsiteX0" y="connsiteY0"/>
                </a:cxn>
                <a:cxn ang="0">
                  <a:pos x="connsiteX1" y="connsiteY1"/>
                </a:cxn>
                <a:cxn ang="0">
                  <a:pos x="connsiteX2" y="connsiteY2"/>
                </a:cxn>
                <a:cxn ang="0">
                  <a:pos x="connsiteX3" y="connsiteY3"/>
                </a:cxn>
              </a:cxnLst>
              <a:rect l="l" t="t" r="r" b="b"/>
              <a:pathLst>
                <a:path w="9309973" h="2904060">
                  <a:moveTo>
                    <a:pt x="0" y="2904061"/>
                  </a:moveTo>
                  <a:cubicBezTo>
                    <a:pt x="0" y="2904061"/>
                    <a:pt x="752328" y="1011390"/>
                    <a:pt x="2421169" y="2217026"/>
                  </a:cubicBezTo>
                  <a:cubicBezTo>
                    <a:pt x="4089847" y="3422800"/>
                    <a:pt x="4328648" y="675759"/>
                    <a:pt x="6059262" y="1570043"/>
                  </a:cubicBezTo>
                  <a:cubicBezTo>
                    <a:pt x="7789875" y="2464326"/>
                    <a:pt x="8316732" y="-272428"/>
                    <a:pt x="9309974" y="22329"/>
                  </a:cubicBezTo>
                </a:path>
              </a:pathLst>
            </a:custGeom>
            <a:noFill/>
            <a:ln w="241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6" name="Hình tự do: Hình 45">
              <a:extLst>
                <a:ext uri="{FF2B5EF4-FFF2-40B4-BE49-F238E27FC236}">
                  <a16:creationId xmlns:a16="http://schemas.microsoft.com/office/drawing/2014/main" id="{FE66181A-C629-4924-9221-C6E8EC8A7B2B}"/>
                </a:ext>
              </a:extLst>
            </p:cNvPr>
            <p:cNvSpPr/>
            <p:nvPr/>
          </p:nvSpPr>
          <p:spPr>
            <a:xfrm>
              <a:off x="-1545782" y="-975596"/>
              <a:ext cx="9310461" cy="2922719"/>
            </a:xfrm>
            <a:custGeom>
              <a:avLst/>
              <a:gdLst>
                <a:gd name="connsiteX0" fmla="*/ 0 w 9310461"/>
                <a:gd name="connsiteY0" fmla="*/ 2922720 h 2922719"/>
                <a:gd name="connsiteX1" fmla="*/ 2431898 w 9310461"/>
                <a:gd name="connsiteY1" fmla="*/ 2260511 h 2922719"/>
                <a:gd name="connsiteX2" fmla="*/ 6109980 w 9310461"/>
                <a:gd name="connsiteY2" fmla="*/ 1592817 h 2922719"/>
                <a:gd name="connsiteX3" fmla="*/ 9310461 w 9310461"/>
                <a:gd name="connsiteY3" fmla="*/ 19728 h 2922719"/>
              </a:gdLst>
              <a:ahLst/>
              <a:cxnLst>
                <a:cxn ang="0">
                  <a:pos x="connsiteX0" y="connsiteY0"/>
                </a:cxn>
                <a:cxn ang="0">
                  <a:pos x="connsiteX1" y="connsiteY1"/>
                </a:cxn>
                <a:cxn ang="0">
                  <a:pos x="connsiteX2" y="connsiteY2"/>
                </a:cxn>
                <a:cxn ang="0">
                  <a:pos x="connsiteX3" y="connsiteY3"/>
                </a:cxn>
              </a:cxnLst>
              <a:rect l="l" t="t" r="r" b="b"/>
              <a:pathLst>
                <a:path w="9310461" h="2922719">
                  <a:moveTo>
                    <a:pt x="0" y="2922720"/>
                  </a:moveTo>
                  <a:cubicBezTo>
                    <a:pt x="0" y="2922720"/>
                    <a:pt x="773135" y="1065436"/>
                    <a:pt x="2431898" y="2260511"/>
                  </a:cubicBezTo>
                  <a:cubicBezTo>
                    <a:pt x="4090660" y="3455586"/>
                    <a:pt x="4360997" y="708683"/>
                    <a:pt x="6109980" y="1592817"/>
                  </a:cubicBezTo>
                  <a:cubicBezTo>
                    <a:pt x="7858963" y="2476950"/>
                    <a:pt x="8379155" y="-256649"/>
                    <a:pt x="9310461" y="19728"/>
                  </a:cubicBezTo>
                </a:path>
              </a:pathLst>
            </a:custGeom>
            <a:noFill/>
            <a:ln w="240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7" name="Hình tự do: Hình 46">
              <a:extLst>
                <a:ext uri="{FF2B5EF4-FFF2-40B4-BE49-F238E27FC236}">
                  <a16:creationId xmlns:a16="http://schemas.microsoft.com/office/drawing/2014/main" id="{0190553A-9E13-448A-A447-4965BBA87969}"/>
                </a:ext>
              </a:extLst>
            </p:cNvPr>
            <p:cNvSpPr/>
            <p:nvPr/>
          </p:nvSpPr>
          <p:spPr>
            <a:xfrm>
              <a:off x="-1544482" y="-972872"/>
              <a:ext cx="9310949" cy="2941667"/>
            </a:xfrm>
            <a:custGeom>
              <a:avLst/>
              <a:gdLst>
                <a:gd name="connsiteX0" fmla="*/ 0 w 9310949"/>
                <a:gd name="connsiteY0" fmla="*/ 2941667 h 2941667"/>
                <a:gd name="connsiteX1" fmla="*/ 2442789 w 9310949"/>
                <a:gd name="connsiteY1" fmla="*/ 2304285 h 2941667"/>
                <a:gd name="connsiteX2" fmla="*/ 6160862 w 9310949"/>
                <a:gd name="connsiteY2" fmla="*/ 1615742 h 2941667"/>
                <a:gd name="connsiteX3" fmla="*/ 9310949 w 9310949"/>
                <a:gd name="connsiteY3" fmla="*/ 17279 h 2941667"/>
              </a:gdLst>
              <a:ahLst/>
              <a:cxnLst>
                <a:cxn ang="0">
                  <a:pos x="connsiteX0" y="connsiteY0"/>
                </a:cxn>
                <a:cxn ang="0">
                  <a:pos x="connsiteX1" y="connsiteY1"/>
                </a:cxn>
                <a:cxn ang="0">
                  <a:pos x="connsiteX2" y="connsiteY2"/>
                </a:cxn>
                <a:cxn ang="0">
                  <a:pos x="connsiteX3" y="connsiteY3"/>
                </a:cxn>
              </a:cxnLst>
              <a:rect l="l" t="t" r="r" b="b"/>
              <a:pathLst>
                <a:path w="9310949" h="2941667">
                  <a:moveTo>
                    <a:pt x="0" y="2941667"/>
                  </a:moveTo>
                  <a:cubicBezTo>
                    <a:pt x="0" y="2941667"/>
                    <a:pt x="793943" y="1119908"/>
                    <a:pt x="2442789" y="2304285"/>
                  </a:cubicBezTo>
                  <a:cubicBezTo>
                    <a:pt x="4091635" y="3488661"/>
                    <a:pt x="4393509" y="741895"/>
                    <a:pt x="6160862" y="1615742"/>
                  </a:cubicBezTo>
                  <a:cubicBezTo>
                    <a:pt x="7928214" y="2489451"/>
                    <a:pt x="8441741" y="-240719"/>
                    <a:pt x="9310949" y="17279"/>
                  </a:cubicBezTo>
                </a:path>
              </a:pathLst>
            </a:custGeom>
            <a:noFill/>
            <a:ln w="239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8" name="Hình tự do: Hình 47">
              <a:extLst>
                <a:ext uri="{FF2B5EF4-FFF2-40B4-BE49-F238E27FC236}">
                  <a16:creationId xmlns:a16="http://schemas.microsoft.com/office/drawing/2014/main" id="{07787498-CA84-472D-AF8E-DAE325859BAC}"/>
                </a:ext>
              </a:extLst>
            </p:cNvPr>
            <p:cNvSpPr/>
            <p:nvPr/>
          </p:nvSpPr>
          <p:spPr>
            <a:xfrm>
              <a:off x="-1543182" y="-970677"/>
              <a:ext cx="9311111" cy="2961006"/>
            </a:xfrm>
            <a:custGeom>
              <a:avLst/>
              <a:gdLst>
                <a:gd name="connsiteX0" fmla="*/ 0 w 9311111"/>
                <a:gd name="connsiteY0" fmla="*/ 2961007 h 2961006"/>
                <a:gd name="connsiteX1" fmla="*/ 2453518 w 9311111"/>
                <a:gd name="connsiteY1" fmla="*/ 2348313 h 2961006"/>
                <a:gd name="connsiteX2" fmla="*/ 6211418 w 9311111"/>
                <a:gd name="connsiteY2" fmla="*/ 1638921 h 2961006"/>
                <a:gd name="connsiteX3" fmla="*/ 9311112 w 9311111"/>
                <a:gd name="connsiteY3" fmla="*/ 14947 h 2961006"/>
              </a:gdLst>
              <a:ahLst/>
              <a:cxnLst>
                <a:cxn ang="0">
                  <a:pos x="connsiteX0" y="connsiteY0"/>
                </a:cxn>
                <a:cxn ang="0">
                  <a:pos x="connsiteX1" y="connsiteY1"/>
                </a:cxn>
                <a:cxn ang="0">
                  <a:pos x="connsiteX2" y="connsiteY2"/>
                </a:cxn>
                <a:cxn ang="0">
                  <a:pos x="connsiteX3" y="connsiteY3"/>
                </a:cxn>
              </a:cxnLst>
              <a:rect l="l" t="t" r="r" b="b"/>
              <a:pathLst>
                <a:path w="9311111" h="2961006">
                  <a:moveTo>
                    <a:pt x="0" y="2961007"/>
                  </a:moveTo>
                  <a:cubicBezTo>
                    <a:pt x="0" y="2961007"/>
                    <a:pt x="814751" y="1174772"/>
                    <a:pt x="2453518" y="2348313"/>
                  </a:cubicBezTo>
                  <a:cubicBezTo>
                    <a:pt x="4092286" y="3521991"/>
                    <a:pt x="4425859" y="775499"/>
                    <a:pt x="6211418" y="1638921"/>
                  </a:cubicBezTo>
                  <a:cubicBezTo>
                    <a:pt x="7996977" y="2502481"/>
                    <a:pt x="8504001" y="-224397"/>
                    <a:pt x="9311112" y="14947"/>
                  </a:cubicBezTo>
                </a:path>
              </a:pathLst>
            </a:custGeom>
            <a:noFill/>
            <a:ln w="238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49" name="Hình tự do: Hình 48">
              <a:extLst>
                <a:ext uri="{FF2B5EF4-FFF2-40B4-BE49-F238E27FC236}">
                  <a16:creationId xmlns:a16="http://schemas.microsoft.com/office/drawing/2014/main" id="{E2F8929A-3237-4711-82C3-B0297CDA9F43}"/>
                </a:ext>
              </a:extLst>
            </p:cNvPr>
            <p:cNvSpPr/>
            <p:nvPr/>
          </p:nvSpPr>
          <p:spPr>
            <a:xfrm>
              <a:off x="-1541881" y="-968123"/>
              <a:ext cx="9311761" cy="2980123"/>
            </a:xfrm>
            <a:custGeom>
              <a:avLst/>
              <a:gdLst>
                <a:gd name="connsiteX0" fmla="*/ 0 w 9311761"/>
                <a:gd name="connsiteY0" fmla="*/ 2980124 h 2980123"/>
                <a:gd name="connsiteX1" fmla="*/ 2464410 w 9311761"/>
                <a:gd name="connsiteY1" fmla="*/ 2392256 h 2980123"/>
                <a:gd name="connsiteX2" fmla="*/ 6262299 w 9311761"/>
                <a:gd name="connsiteY2" fmla="*/ 1662153 h 2980123"/>
                <a:gd name="connsiteX3" fmla="*/ 9311762 w 9311761"/>
                <a:gd name="connsiteY3" fmla="*/ 12804 h 2980123"/>
              </a:gdLst>
              <a:ahLst/>
              <a:cxnLst>
                <a:cxn ang="0">
                  <a:pos x="connsiteX0" y="connsiteY0"/>
                </a:cxn>
                <a:cxn ang="0">
                  <a:pos x="connsiteX1" y="connsiteY1"/>
                </a:cxn>
                <a:cxn ang="0">
                  <a:pos x="connsiteX2" y="connsiteY2"/>
                </a:cxn>
                <a:cxn ang="0">
                  <a:pos x="connsiteX3" y="connsiteY3"/>
                </a:cxn>
              </a:cxnLst>
              <a:rect l="l" t="t" r="r" b="b"/>
              <a:pathLst>
                <a:path w="9311761" h="2980123">
                  <a:moveTo>
                    <a:pt x="0" y="2980124"/>
                  </a:moveTo>
                  <a:cubicBezTo>
                    <a:pt x="0" y="2980124"/>
                    <a:pt x="835558" y="1229413"/>
                    <a:pt x="2464410" y="2392256"/>
                  </a:cubicBezTo>
                  <a:cubicBezTo>
                    <a:pt x="4093261" y="3555236"/>
                    <a:pt x="4458371" y="808881"/>
                    <a:pt x="6262299" y="1662153"/>
                  </a:cubicBezTo>
                  <a:cubicBezTo>
                    <a:pt x="8066228" y="2515426"/>
                    <a:pt x="8566750" y="-208161"/>
                    <a:pt x="9311762" y="12804"/>
                  </a:cubicBezTo>
                </a:path>
              </a:pathLst>
            </a:custGeom>
            <a:noFill/>
            <a:ln w="237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0" name="Hình tự do: Hình 49">
              <a:extLst>
                <a:ext uri="{FF2B5EF4-FFF2-40B4-BE49-F238E27FC236}">
                  <a16:creationId xmlns:a16="http://schemas.microsoft.com/office/drawing/2014/main" id="{335E206D-EFDD-4631-8B16-13328F1C653C}"/>
                </a:ext>
              </a:extLst>
            </p:cNvPr>
            <p:cNvSpPr/>
            <p:nvPr/>
          </p:nvSpPr>
          <p:spPr>
            <a:xfrm>
              <a:off x="-1540581" y="-965862"/>
              <a:ext cx="9312249" cy="2999534"/>
            </a:xfrm>
            <a:custGeom>
              <a:avLst/>
              <a:gdLst>
                <a:gd name="connsiteX0" fmla="*/ 0 w 9312249"/>
                <a:gd name="connsiteY0" fmla="*/ 2999534 h 2999534"/>
                <a:gd name="connsiteX1" fmla="*/ 2475139 w 9312249"/>
                <a:gd name="connsiteY1" fmla="*/ 2436492 h 2999534"/>
                <a:gd name="connsiteX2" fmla="*/ 6313180 w 9312249"/>
                <a:gd name="connsiteY2" fmla="*/ 1685541 h 2999534"/>
                <a:gd name="connsiteX3" fmla="*/ 9312249 w 9312249"/>
                <a:gd name="connsiteY3" fmla="*/ 10818 h 2999534"/>
              </a:gdLst>
              <a:ahLst/>
              <a:cxnLst>
                <a:cxn ang="0">
                  <a:pos x="connsiteX0" y="connsiteY0"/>
                </a:cxn>
                <a:cxn ang="0">
                  <a:pos x="connsiteX1" y="connsiteY1"/>
                </a:cxn>
                <a:cxn ang="0">
                  <a:pos x="connsiteX2" y="connsiteY2"/>
                </a:cxn>
                <a:cxn ang="0">
                  <a:pos x="connsiteX3" y="connsiteY3"/>
                </a:cxn>
              </a:cxnLst>
              <a:rect l="l" t="t" r="r" b="b"/>
              <a:pathLst>
                <a:path w="9312249" h="2999534">
                  <a:moveTo>
                    <a:pt x="0" y="2999534"/>
                  </a:moveTo>
                  <a:cubicBezTo>
                    <a:pt x="0" y="2999534"/>
                    <a:pt x="856366" y="1284211"/>
                    <a:pt x="2475139" y="2436492"/>
                  </a:cubicBezTo>
                  <a:cubicBezTo>
                    <a:pt x="4093911" y="3588774"/>
                    <a:pt x="4490883" y="842556"/>
                    <a:pt x="6313180" y="1685541"/>
                  </a:cubicBezTo>
                  <a:cubicBezTo>
                    <a:pt x="8135478" y="2528527"/>
                    <a:pt x="8629335" y="-191768"/>
                    <a:pt x="9312249" y="10818"/>
                  </a:cubicBezTo>
                </a:path>
              </a:pathLst>
            </a:custGeom>
            <a:noFill/>
            <a:ln w="236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1" name="Hình tự do: Hình 50">
              <a:extLst>
                <a:ext uri="{FF2B5EF4-FFF2-40B4-BE49-F238E27FC236}">
                  <a16:creationId xmlns:a16="http://schemas.microsoft.com/office/drawing/2014/main" id="{8D149EC8-226A-43F4-ACE1-488F9336981B}"/>
                </a:ext>
              </a:extLst>
            </p:cNvPr>
            <p:cNvSpPr/>
            <p:nvPr/>
          </p:nvSpPr>
          <p:spPr>
            <a:xfrm>
              <a:off x="-1539118" y="-963760"/>
              <a:ext cx="9312412" cy="3018966"/>
            </a:xfrm>
            <a:custGeom>
              <a:avLst/>
              <a:gdLst>
                <a:gd name="connsiteX0" fmla="*/ 0 w 9312412"/>
                <a:gd name="connsiteY0" fmla="*/ 3018966 h 3018966"/>
                <a:gd name="connsiteX1" fmla="*/ 2486030 w 9312412"/>
                <a:gd name="connsiteY1" fmla="*/ 2480750 h 3018966"/>
                <a:gd name="connsiteX2" fmla="*/ 6363737 w 9312412"/>
                <a:gd name="connsiteY2" fmla="*/ 1709088 h 3018966"/>
                <a:gd name="connsiteX3" fmla="*/ 9312412 w 9312412"/>
                <a:gd name="connsiteY3" fmla="*/ 8990 h 3018966"/>
              </a:gdLst>
              <a:ahLst/>
              <a:cxnLst>
                <a:cxn ang="0">
                  <a:pos x="connsiteX0" y="connsiteY0"/>
                </a:cxn>
                <a:cxn ang="0">
                  <a:pos x="connsiteX1" y="connsiteY1"/>
                </a:cxn>
                <a:cxn ang="0">
                  <a:pos x="connsiteX2" y="connsiteY2"/>
                </a:cxn>
                <a:cxn ang="0">
                  <a:pos x="connsiteX3" y="connsiteY3"/>
                </a:cxn>
              </a:cxnLst>
              <a:rect l="l" t="t" r="r" b="b"/>
              <a:pathLst>
                <a:path w="9312412" h="3018966">
                  <a:moveTo>
                    <a:pt x="0" y="3018966"/>
                  </a:moveTo>
                  <a:cubicBezTo>
                    <a:pt x="0" y="3018966"/>
                    <a:pt x="877174" y="1339168"/>
                    <a:pt x="2486030" y="2480750"/>
                  </a:cubicBezTo>
                  <a:cubicBezTo>
                    <a:pt x="4094887" y="3622333"/>
                    <a:pt x="4523070" y="876253"/>
                    <a:pt x="6363737" y="1709088"/>
                  </a:cubicBezTo>
                  <a:cubicBezTo>
                    <a:pt x="8204403" y="2541787"/>
                    <a:pt x="8691595" y="-175216"/>
                    <a:pt x="9312412" y="8990"/>
                  </a:cubicBezTo>
                </a:path>
              </a:pathLst>
            </a:custGeom>
            <a:noFill/>
            <a:ln w="235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2" name="Hình tự do: Hình 51">
              <a:extLst>
                <a:ext uri="{FF2B5EF4-FFF2-40B4-BE49-F238E27FC236}">
                  <a16:creationId xmlns:a16="http://schemas.microsoft.com/office/drawing/2014/main" id="{17D76EE2-3C97-4111-AF37-A3253EC3E4CF}"/>
                </a:ext>
              </a:extLst>
            </p:cNvPr>
            <p:cNvSpPr/>
            <p:nvPr/>
          </p:nvSpPr>
          <p:spPr>
            <a:xfrm>
              <a:off x="-1537817" y="-961956"/>
              <a:ext cx="9312899" cy="3038833"/>
            </a:xfrm>
            <a:custGeom>
              <a:avLst/>
              <a:gdLst>
                <a:gd name="connsiteX0" fmla="*/ 0 w 9312899"/>
                <a:gd name="connsiteY0" fmla="*/ 3038833 h 3038833"/>
                <a:gd name="connsiteX1" fmla="*/ 2496759 w 9312899"/>
                <a:gd name="connsiteY1" fmla="*/ 2525306 h 3038833"/>
                <a:gd name="connsiteX2" fmla="*/ 6414618 w 9312899"/>
                <a:gd name="connsiteY2" fmla="*/ 1732796 h 3038833"/>
                <a:gd name="connsiteX3" fmla="*/ 9312900 w 9312899"/>
                <a:gd name="connsiteY3" fmla="*/ 7323 h 3038833"/>
              </a:gdLst>
              <a:ahLst/>
              <a:cxnLst>
                <a:cxn ang="0">
                  <a:pos x="connsiteX0" y="connsiteY0"/>
                </a:cxn>
                <a:cxn ang="0">
                  <a:pos x="connsiteX1" y="connsiteY1"/>
                </a:cxn>
                <a:cxn ang="0">
                  <a:pos x="connsiteX2" y="connsiteY2"/>
                </a:cxn>
                <a:cxn ang="0">
                  <a:pos x="connsiteX3" y="connsiteY3"/>
                </a:cxn>
              </a:cxnLst>
              <a:rect l="l" t="t" r="r" b="b"/>
              <a:pathLst>
                <a:path w="9312899" h="3038833">
                  <a:moveTo>
                    <a:pt x="0" y="3038833"/>
                  </a:moveTo>
                  <a:cubicBezTo>
                    <a:pt x="0" y="3038833"/>
                    <a:pt x="897981" y="1394559"/>
                    <a:pt x="2496759" y="2525306"/>
                  </a:cubicBezTo>
                  <a:cubicBezTo>
                    <a:pt x="4095537" y="3656190"/>
                    <a:pt x="4555582" y="910384"/>
                    <a:pt x="6414618" y="1732796"/>
                  </a:cubicBezTo>
                  <a:cubicBezTo>
                    <a:pt x="8273492" y="2555344"/>
                    <a:pt x="8754181" y="-158504"/>
                    <a:pt x="9312900" y="7323"/>
                  </a:cubicBezTo>
                </a:path>
              </a:pathLst>
            </a:custGeom>
            <a:noFill/>
            <a:ln w="234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3" name="Hình tự do: Hình 52">
              <a:extLst>
                <a:ext uri="{FF2B5EF4-FFF2-40B4-BE49-F238E27FC236}">
                  <a16:creationId xmlns:a16="http://schemas.microsoft.com/office/drawing/2014/main" id="{495D5C7C-8C23-470C-A010-0DC13D8E2820}"/>
                </a:ext>
              </a:extLst>
            </p:cNvPr>
            <p:cNvSpPr/>
            <p:nvPr/>
          </p:nvSpPr>
          <p:spPr>
            <a:xfrm>
              <a:off x="-1536517" y="-960305"/>
              <a:ext cx="9313387" cy="3058853"/>
            </a:xfrm>
            <a:custGeom>
              <a:avLst/>
              <a:gdLst>
                <a:gd name="connsiteX0" fmla="*/ 0 w 9313387"/>
                <a:gd name="connsiteY0" fmla="*/ 3058854 h 3058853"/>
                <a:gd name="connsiteX1" fmla="*/ 2507651 w 9313387"/>
                <a:gd name="connsiteY1" fmla="*/ 2570153 h 3058853"/>
                <a:gd name="connsiteX2" fmla="*/ 6465337 w 9313387"/>
                <a:gd name="connsiteY2" fmla="*/ 1756794 h 3058853"/>
                <a:gd name="connsiteX3" fmla="*/ 9313387 w 9313387"/>
                <a:gd name="connsiteY3" fmla="*/ 5809 h 3058853"/>
              </a:gdLst>
              <a:ahLst/>
              <a:cxnLst>
                <a:cxn ang="0">
                  <a:pos x="connsiteX0" y="connsiteY0"/>
                </a:cxn>
                <a:cxn ang="0">
                  <a:pos x="connsiteX1" y="connsiteY1"/>
                </a:cxn>
                <a:cxn ang="0">
                  <a:pos x="connsiteX2" y="connsiteY2"/>
                </a:cxn>
                <a:cxn ang="0">
                  <a:pos x="connsiteX3" y="connsiteY3"/>
                </a:cxn>
              </a:cxnLst>
              <a:rect l="l" t="t" r="r" b="b"/>
              <a:pathLst>
                <a:path w="9313387" h="3058853">
                  <a:moveTo>
                    <a:pt x="0" y="3058854"/>
                  </a:moveTo>
                  <a:cubicBezTo>
                    <a:pt x="0" y="3058854"/>
                    <a:pt x="918789" y="1450104"/>
                    <a:pt x="2507651" y="2570153"/>
                  </a:cubicBezTo>
                  <a:cubicBezTo>
                    <a:pt x="4096350" y="3690201"/>
                    <a:pt x="4588094" y="944532"/>
                    <a:pt x="6465337" y="1756794"/>
                  </a:cubicBezTo>
                  <a:cubicBezTo>
                    <a:pt x="8342579" y="2569055"/>
                    <a:pt x="8816604" y="-141501"/>
                    <a:pt x="9313387" y="5809"/>
                  </a:cubicBezTo>
                </a:path>
              </a:pathLst>
            </a:custGeom>
            <a:noFill/>
            <a:ln w="233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4" name="Hình tự do: Hình 53">
              <a:extLst>
                <a:ext uri="{FF2B5EF4-FFF2-40B4-BE49-F238E27FC236}">
                  <a16:creationId xmlns:a16="http://schemas.microsoft.com/office/drawing/2014/main" id="{1C42103A-DCD5-46B1-8F83-9434FA9D1549}"/>
                </a:ext>
              </a:extLst>
            </p:cNvPr>
            <p:cNvSpPr/>
            <p:nvPr/>
          </p:nvSpPr>
          <p:spPr>
            <a:xfrm>
              <a:off x="-1535216" y="-958695"/>
              <a:ext cx="9313712" cy="3078777"/>
            </a:xfrm>
            <a:custGeom>
              <a:avLst/>
              <a:gdLst>
                <a:gd name="connsiteX0" fmla="*/ 0 w 9313712"/>
                <a:gd name="connsiteY0" fmla="*/ 3078778 h 3078777"/>
                <a:gd name="connsiteX1" fmla="*/ 2518380 w 9313712"/>
                <a:gd name="connsiteY1" fmla="*/ 2614903 h 3078777"/>
                <a:gd name="connsiteX2" fmla="*/ 6516055 w 9313712"/>
                <a:gd name="connsiteY2" fmla="*/ 1780832 h 3078777"/>
                <a:gd name="connsiteX3" fmla="*/ 9313713 w 9313712"/>
                <a:gd name="connsiteY3" fmla="*/ 4473 h 3078777"/>
              </a:gdLst>
              <a:ahLst/>
              <a:cxnLst>
                <a:cxn ang="0">
                  <a:pos x="connsiteX0" y="connsiteY0"/>
                </a:cxn>
                <a:cxn ang="0">
                  <a:pos x="connsiteX1" y="connsiteY1"/>
                </a:cxn>
                <a:cxn ang="0">
                  <a:pos x="connsiteX2" y="connsiteY2"/>
                </a:cxn>
                <a:cxn ang="0">
                  <a:pos x="connsiteX3" y="connsiteY3"/>
                </a:cxn>
              </a:cxnLst>
              <a:rect l="l" t="t" r="r" b="b"/>
              <a:pathLst>
                <a:path w="9313712" h="3078777">
                  <a:moveTo>
                    <a:pt x="0" y="3078778"/>
                  </a:moveTo>
                  <a:cubicBezTo>
                    <a:pt x="0" y="3078778"/>
                    <a:pt x="939597" y="1505415"/>
                    <a:pt x="2518380" y="2614903"/>
                  </a:cubicBezTo>
                  <a:cubicBezTo>
                    <a:pt x="4097325" y="3724253"/>
                    <a:pt x="4620443" y="978858"/>
                    <a:pt x="6516055" y="1780832"/>
                  </a:cubicBezTo>
                  <a:cubicBezTo>
                    <a:pt x="8411667" y="2582807"/>
                    <a:pt x="8879190" y="-124457"/>
                    <a:pt x="9313713" y="4473"/>
                  </a:cubicBezTo>
                </a:path>
              </a:pathLst>
            </a:custGeom>
            <a:noFill/>
            <a:ln w="232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5" name="Hình tự do: Hình 54">
              <a:extLst>
                <a:ext uri="{FF2B5EF4-FFF2-40B4-BE49-F238E27FC236}">
                  <a16:creationId xmlns:a16="http://schemas.microsoft.com/office/drawing/2014/main" id="{FE6E32A7-3B6A-41CC-BCBE-5EA8E261895C}"/>
                </a:ext>
              </a:extLst>
            </p:cNvPr>
            <p:cNvSpPr/>
            <p:nvPr/>
          </p:nvSpPr>
          <p:spPr>
            <a:xfrm>
              <a:off x="-1533916" y="-957254"/>
              <a:ext cx="9314200" cy="3099007"/>
            </a:xfrm>
            <a:custGeom>
              <a:avLst/>
              <a:gdLst>
                <a:gd name="connsiteX0" fmla="*/ 0 w 9314200"/>
                <a:gd name="connsiteY0" fmla="*/ 3099007 h 3099007"/>
                <a:gd name="connsiteX1" fmla="*/ 2529271 w 9314200"/>
                <a:gd name="connsiteY1" fmla="*/ 2659821 h 3099007"/>
                <a:gd name="connsiteX2" fmla="*/ 6566936 w 9314200"/>
                <a:gd name="connsiteY2" fmla="*/ 1805040 h 3099007"/>
                <a:gd name="connsiteX3" fmla="*/ 9314200 w 9314200"/>
                <a:gd name="connsiteY3" fmla="*/ 3306 h 3099007"/>
              </a:gdLst>
              <a:ahLst/>
              <a:cxnLst>
                <a:cxn ang="0">
                  <a:pos x="connsiteX0" y="connsiteY0"/>
                </a:cxn>
                <a:cxn ang="0">
                  <a:pos x="connsiteX1" y="connsiteY1"/>
                </a:cxn>
                <a:cxn ang="0">
                  <a:pos x="connsiteX2" y="connsiteY2"/>
                </a:cxn>
                <a:cxn ang="0">
                  <a:pos x="connsiteX3" y="connsiteY3"/>
                </a:cxn>
              </a:cxnLst>
              <a:rect l="l" t="t" r="r" b="b"/>
              <a:pathLst>
                <a:path w="9314200" h="3099007">
                  <a:moveTo>
                    <a:pt x="0" y="3099007"/>
                  </a:moveTo>
                  <a:cubicBezTo>
                    <a:pt x="0" y="3099007"/>
                    <a:pt x="960405" y="1561170"/>
                    <a:pt x="2529271" y="2659821"/>
                  </a:cubicBezTo>
                  <a:cubicBezTo>
                    <a:pt x="4098138" y="3758473"/>
                    <a:pt x="4652955" y="1013352"/>
                    <a:pt x="6566936" y="1805040"/>
                  </a:cubicBezTo>
                  <a:cubicBezTo>
                    <a:pt x="8480918" y="2596728"/>
                    <a:pt x="8941776" y="-107245"/>
                    <a:pt x="9314200" y="3306"/>
                  </a:cubicBezTo>
                </a:path>
              </a:pathLst>
            </a:custGeom>
            <a:noFill/>
            <a:ln w="2316"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6" name="Hình tự do: Hình 55">
              <a:extLst>
                <a:ext uri="{FF2B5EF4-FFF2-40B4-BE49-F238E27FC236}">
                  <a16:creationId xmlns:a16="http://schemas.microsoft.com/office/drawing/2014/main" id="{09B39DCD-231A-40D2-A50D-61EB8311BEF8}"/>
                </a:ext>
              </a:extLst>
            </p:cNvPr>
            <p:cNvSpPr/>
            <p:nvPr/>
          </p:nvSpPr>
          <p:spPr>
            <a:xfrm>
              <a:off x="-1532615" y="-956114"/>
              <a:ext cx="9314688" cy="3119538"/>
            </a:xfrm>
            <a:custGeom>
              <a:avLst/>
              <a:gdLst>
                <a:gd name="connsiteX0" fmla="*/ 0 w 9314688"/>
                <a:gd name="connsiteY0" fmla="*/ 3119539 h 3119538"/>
                <a:gd name="connsiteX1" fmla="*/ 2540163 w 9314688"/>
                <a:gd name="connsiteY1" fmla="*/ 2705179 h 3119538"/>
                <a:gd name="connsiteX2" fmla="*/ 6617818 w 9314688"/>
                <a:gd name="connsiteY2" fmla="*/ 1829549 h 3119538"/>
                <a:gd name="connsiteX3" fmla="*/ 9314688 w 9314688"/>
                <a:gd name="connsiteY3" fmla="*/ 2304 h 3119538"/>
              </a:gdLst>
              <a:ahLst/>
              <a:cxnLst>
                <a:cxn ang="0">
                  <a:pos x="connsiteX0" y="connsiteY0"/>
                </a:cxn>
                <a:cxn ang="0">
                  <a:pos x="connsiteX1" y="connsiteY1"/>
                </a:cxn>
                <a:cxn ang="0">
                  <a:pos x="connsiteX2" y="connsiteY2"/>
                </a:cxn>
                <a:cxn ang="0">
                  <a:pos x="connsiteX3" y="connsiteY3"/>
                </a:cxn>
              </a:cxnLst>
              <a:rect l="l" t="t" r="r" b="b"/>
              <a:pathLst>
                <a:path w="9314688" h="3119538">
                  <a:moveTo>
                    <a:pt x="0" y="3119539"/>
                  </a:moveTo>
                  <a:cubicBezTo>
                    <a:pt x="0" y="3119539"/>
                    <a:pt x="981212" y="1617226"/>
                    <a:pt x="2540163" y="2705179"/>
                  </a:cubicBezTo>
                  <a:cubicBezTo>
                    <a:pt x="4099113" y="3793132"/>
                    <a:pt x="4685467" y="1048149"/>
                    <a:pt x="6617818" y="1829549"/>
                  </a:cubicBezTo>
                  <a:cubicBezTo>
                    <a:pt x="8550006" y="2610950"/>
                    <a:pt x="9004198" y="-89731"/>
                    <a:pt x="9314688" y="2304"/>
                  </a:cubicBezTo>
                </a:path>
              </a:pathLst>
            </a:custGeom>
            <a:noFill/>
            <a:ln w="230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7" name="Hình tự do: Hình 56">
              <a:extLst>
                <a:ext uri="{FF2B5EF4-FFF2-40B4-BE49-F238E27FC236}">
                  <a16:creationId xmlns:a16="http://schemas.microsoft.com/office/drawing/2014/main" id="{DDFEE303-9BE8-4B30-AAF0-4668CB31AFA3}"/>
                </a:ext>
              </a:extLst>
            </p:cNvPr>
            <p:cNvSpPr/>
            <p:nvPr/>
          </p:nvSpPr>
          <p:spPr>
            <a:xfrm>
              <a:off x="-1531315" y="-955024"/>
              <a:ext cx="9315013" cy="3139983"/>
            </a:xfrm>
            <a:custGeom>
              <a:avLst/>
              <a:gdLst>
                <a:gd name="connsiteX0" fmla="*/ 0 w 9315013"/>
                <a:gd name="connsiteY0" fmla="*/ 3139984 h 3139983"/>
                <a:gd name="connsiteX1" fmla="*/ 2550892 w 9315013"/>
                <a:gd name="connsiteY1" fmla="*/ 2750449 h 3139983"/>
                <a:gd name="connsiteX2" fmla="*/ 6668536 w 9315013"/>
                <a:gd name="connsiteY2" fmla="*/ 1854109 h 3139983"/>
                <a:gd name="connsiteX3" fmla="*/ 9315013 w 9315013"/>
                <a:gd name="connsiteY3" fmla="*/ 1489 h 3139983"/>
              </a:gdLst>
              <a:ahLst/>
              <a:cxnLst>
                <a:cxn ang="0">
                  <a:pos x="connsiteX0" y="connsiteY0"/>
                </a:cxn>
                <a:cxn ang="0">
                  <a:pos x="connsiteX1" y="connsiteY1"/>
                </a:cxn>
                <a:cxn ang="0">
                  <a:pos x="connsiteX2" y="connsiteY2"/>
                </a:cxn>
                <a:cxn ang="0">
                  <a:pos x="connsiteX3" y="connsiteY3"/>
                </a:cxn>
              </a:cxnLst>
              <a:rect l="l" t="t" r="r" b="b"/>
              <a:pathLst>
                <a:path w="9315013" h="3139983">
                  <a:moveTo>
                    <a:pt x="0" y="3139984"/>
                  </a:moveTo>
                  <a:cubicBezTo>
                    <a:pt x="0" y="3139984"/>
                    <a:pt x="1002020" y="1673195"/>
                    <a:pt x="2550892" y="2750449"/>
                  </a:cubicBezTo>
                  <a:cubicBezTo>
                    <a:pt x="4099763" y="3827704"/>
                    <a:pt x="4717817" y="1082858"/>
                    <a:pt x="6668536" y="1854109"/>
                  </a:cubicBezTo>
                  <a:cubicBezTo>
                    <a:pt x="8619094" y="2625222"/>
                    <a:pt x="9066784" y="-72303"/>
                    <a:pt x="9315013" y="1489"/>
                  </a:cubicBezTo>
                </a:path>
              </a:pathLst>
            </a:custGeom>
            <a:noFill/>
            <a:ln w="229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8" name="Hình tự do: Hình 57">
              <a:extLst>
                <a:ext uri="{FF2B5EF4-FFF2-40B4-BE49-F238E27FC236}">
                  <a16:creationId xmlns:a16="http://schemas.microsoft.com/office/drawing/2014/main" id="{012A668C-7EA7-4E2E-9200-979E79587DC1}"/>
                </a:ext>
              </a:extLst>
            </p:cNvPr>
            <p:cNvSpPr/>
            <p:nvPr/>
          </p:nvSpPr>
          <p:spPr>
            <a:xfrm>
              <a:off x="-1530014" y="-954239"/>
              <a:ext cx="9315500" cy="3160869"/>
            </a:xfrm>
            <a:custGeom>
              <a:avLst/>
              <a:gdLst>
                <a:gd name="connsiteX0" fmla="*/ 0 w 9315500"/>
                <a:gd name="connsiteY0" fmla="*/ 3160869 h 3160869"/>
                <a:gd name="connsiteX1" fmla="*/ 2561783 w 9315500"/>
                <a:gd name="connsiteY1" fmla="*/ 2796024 h 3160869"/>
                <a:gd name="connsiteX2" fmla="*/ 6719255 w 9315500"/>
                <a:gd name="connsiteY2" fmla="*/ 1878835 h 3160869"/>
                <a:gd name="connsiteX3" fmla="*/ 9315501 w 9315500"/>
                <a:gd name="connsiteY3" fmla="*/ 840 h 3160869"/>
              </a:gdLst>
              <a:ahLst/>
              <a:cxnLst>
                <a:cxn ang="0">
                  <a:pos x="connsiteX0" y="connsiteY0"/>
                </a:cxn>
                <a:cxn ang="0">
                  <a:pos x="connsiteX1" y="connsiteY1"/>
                </a:cxn>
                <a:cxn ang="0">
                  <a:pos x="connsiteX2" y="connsiteY2"/>
                </a:cxn>
                <a:cxn ang="0">
                  <a:pos x="connsiteX3" y="connsiteY3"/>
                </a:cxn>
              </a:cxnLst>
              <a:rect l="l" t="t" r="r" b="b"/>
              <a:pathLst>
                <a:path w="9315500" h="3160869">
                  <a:moveTo>
                    <a:pt x="0" y="3160869"/>
                  </a:moveTo>
                  <a:cubicBezTo>
                    <a:pt x="0" y="3160869"/>
                    <a:pt x="1022828" y="1729467"/>
                    <a:pt x="2561783" y="2796024"/>
                  </a:cubicBezTo>
                  <a:cubicBezTo>
                    <a:pt x="4100739" y="3862580"/>
                    <a:pt x="4750329" y="1117871"/>
                    <a:pt x="6719255" y="1878835"/>
                  </a:cubicBezTo>
                  <a:cubicBezTo>
                    <a:pt x="8688182" y="2639798"/>
                    <a:pt x="9129207" y="-54436"/>
                    <a:pt x="9315501" y="840"/>
                  </a:cubicBezTo>
                </a:path>
              </a:pathLst>
            </a:custGeom>
            <a:noFill/>
            <a:ln w="228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59" name="Hình tự do: Hình 58">
              <a:extLst>
                <a:ext uri="{FF2B5EF4-FFF2-40B4-BE49-F238E27FC236}">
                  <a16:creationId xmlns:a16="http://schemas.microsoft.com/office/drawing/2014/main" id="{D1FD4404-16FF-4EA9-B859-099A00CC1254}"/>
                </a:ext>
              </a:extLst>
            </p:cNvPr>
            <p:cNvSpPr/>
            <p:nvPr/>
          </p:nvSpPr>
          <p:spPr>
            <a:xfrm>
              <a:off x="-1528714" y="-953501"/>
              <a:ext cx="9315988" cy="3181665"/>
            </a:xfrm>
            <a:custGeom>
              <a:avLst/>
              <a:gdLst>
                <a:gd name="connsiteX0" fmla="*/ 0 w 9315988"/>
                <a:gd name="connsiteY0" fmla="*/ 3181665 h 3181665"/>
                <a:gd name="connsiteX1" fmla="*/ 2572512 w 9315988"/>
                <a:gd name="connsiteY1" fmla="*/ 2841646 h 3181665"/>
                <a:gd name="connsiteX2" fmla="*/ 6769974 w 9315988"/>
                <a:gd name="connsiteY2" fmla="*/ 1903746 h 3181665"/>
                <a:gd name="connsiteX3" fmla="*/ 9315989 w 9315988"/>
                <a:gd name="connsiteY3" fmla="*/ 376 h 3181665"/>
              </a:gdLst>
              <a:ahLst/>
              <a:cxnLst>
                <a:cxn ang="0">
                  <a:pos x="connsiteX0" y="connsiteY0"/>
                </a:cxn>
                <a:cxn ang="0">
                  <a:pos x="connsiteX1" y="connsiteY1"/>
                </a:cxn>
                <a:cxn ang="0">
                  <a:pos x="connsiteX2" y="connsiteY2"/>
                </a:cxn>
                <a:cxn ang="0">
                  <a:pos x="connsiteX3" y="connsiteY3"/>
                </a:cxn>
              </a:cxnLst>
              <a:rect l="l" t="t" r="r" b="b"/>
              <a:pathLst>
                <a:path w="9315988" h="3181665">
                  <a:moveTo>
                    <a:pt x="0" y="3181665"/>
                  </a:moveTo>
                  <a:cubicBezTo>
                    <a:pt x="0" y="3181665"/>
                    <a:pt x="1043635" y="1785788"/>
                    <a:pt x="2572512" y="2841646"/>
                  </a:cubicBezTo>
                  <a:cubicBezTo>
                    <a:pt x="4101389" y="3897503"/>
                    <a:pt x="4782840" y="1152932"/>
                    <a:pt x="6769974" y="1903746"/>
                  </a:cubicBezTo>
                  <a:cubicBezTo>
                    <a:pt x="8757270" y="2654422"/>
                    <a:pt x="9191793" y="-36520"/>
                    <a:pt x="9315989" y="376"/>
                  </a:cubicBezTo>
                </a:path>
              </a:pathLst>
            </a:custGeom>
            <a:noFill/>
            <a:ln w="2277"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60" name="Hình tự do: Hình 59">
              <a:extLst>
                <a:ext uri="{FF2B5EF4-FFF2-40B4-BE49-F238E27FC236}">
                  <a16:creationId xmlns:a16="http://schemas.microsoft.com/office/drawing/2014/main" id="{59FDD781-D819-458F-8312-6A18C5405B0F}"/>
                </a:ext>
              </a:extLst>
            </p:cNvPr>
            <p:cNvSpPr/>
            <p:nvPr/>
          </p:nvSpPr>
          <p:spPr>
            <a:xfrm>
              <a:off x="-1527413" y="-953081"/>
              <a:ext cx="9316476" cy="3202917"/>
            </a:xfrm>
            <a:custGeom>
              <a:avLst/>
              <a:gdLst>
                <a:gd name="connsiteX0" fmla="*/ 0 w 9316476"/>
                <a:gd name="connsiteY0" fmla="*/ 3202917 h 3202917"/>
                <a:gd name="connsiteX1" fmla="*/ 2583404 w 9316476"/>
                <a:gd name="connsiteY1" fmla="*/ 2887724 h 3202917"/>
                <a:gd name="connsiteX2" fmla="*/ 6820855 w 9316476"/>
                <a:gd name="connsiteY2" fmla="*/ 1928975 h 3202917"/>
                <a:gd name="connsiteX3" fmla="*/ 9316476 w 9316476"/>
                <a:gd name="connsiteY3" fmla="*/ 94 h 3202917"/>
              </a:gdLst>
              <a:ahLst/>
              <a:cxnLst>
                <a:cxn ang="0">
                  <a:pos x="connsiteX0" y="connsiteY0"/>
                </a:cxn>
                <a:cxn ang="0">
                  <a:pos x="connsiteX1" y="connsiteY1"/>
                </a:cxn>
                <a:cxn ang="0">
                  <a:pos x="connsiteX2" y="connsiteY2"/>
                </a:cxn>
                <a:cxn ang="0">
                  <a:pos x="connsiteX3" y="connsiteY3"/>
                </a:cxn>
              </a:cxnLst>
              <a:rect l="l" t="t" r="r" b="b"/>
              <a:pathLst>
                <a:path w="9316476" h="3202917">
                  <a:moveTo>
                    <a:pt x="0" y="3202917"/>
                  </a:moveTo>
                  <a:cubicBezTo>
                    <a:pt x="0" y="3202917"/>
                    <a:pt x="1064443" y="1842564"/>
                    <a:pt x="2583404" y="2887724"/>
                  </a:cubicBezTo>
                  <a:cubicBezTo>
                    <a:pt x="4102364" y="3932883"/>
                    <a:pt x="4815352" y="1188585"/>
                    <a:pt x="6820855" y="1928975"/>
                  </a:cubicBezTo>
                  <a:cubicBezTo>
                    <a:pt x="8826358" y="2669365"/>
                    <a:pt x="9254378" y="-18286"/>
                    <a:pt x="9316476" y="94"/>
                  </a:cubicBezTo>
                </a:path>
              </a:pathLst>
            </a:custGeom>
            <a:noFill/>
            <a:ln w="2268"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61" name="Hình tự do: Hình 60">
              <a:extLst>
                <a:ext uri="{FF2B5EF4-FFF2-40B4-BE49-F238E27FC236}">
                  <a16:creationId xmlns:a16="http://schemas.microsoft.com/office/drawing/2014/main" id="{61E02DC6-F244-41EB-99AA-283682649F4F}"/>
                </a:ext>
              </a:extLst>
            </p:cNvPr>
            <p:cNvSpPr/>
            <p:nvPr/>
          </p:nvSpPr>
          <p:spPr>
            <a:xfrm>
              <a:off x="-1526113" y="-952713"/>
              <a:ext cx="9316801" cy="3224220"/>
            </a:xfrm>
            <a:custGeom>
              <a:avLst/>
              <a:gdLst>
                <a:gd name="connsiteX0" fmla="*/ 0 w 9316801"/>
                <a:gd name="connsiteY0" fmla="*/ 3224220 h 3224220"/>
                <a:gd name="connsiteX1" fmla="*/ 2594133 w 9316801"/>
                <a:gd name="connsiteY1" fmla="*/ 2933715 h 3224220"/>
                <a:gd name="connsiteX2" fmla="*/ 6871574 w 9316801"/>
                <a:gd name="connsiteY2" fmla="*/ 1954256 h 3224220"/>
                <a:gd name="connsiteX3" fmla="*/ 9316801 w 9316801"/>
                <a:gd name="connsiteY3" fmla="*/ 0 h 3224220"/>
              </a:gdLst>
              <a:ahLst/>
              <a:cxnLst>
                <a:cxn ang="0">
                  <a:pos x="connsiteX0" y="connsiteY0"/>
                </a:cxn>
                <a:cxn ang="0">
                  <a:pos x="connsiteX1" y="connsiteY1"/>
                </a:cxn>
                <a:cxn ang="0">
                  <a:pos x="connsiteX2" y="connsiteY2"/>
                </a:cxn>
                <a:cxn ang="0">
                  <a:pos x="connsiteX3" y="connsiteY3"/>
                </a:cxn>
              </a:cxnLst>
              <a:rect l="l" t="t" r="r" b="b"/>
              <a:pathLst>
                <a:path w="9316801" h="3224220">
                  <a:moveTo>
                    <a:pt x="0" y="3224220"/>
                  </a:moveTo>
                  <a:cubicBezTo>
                    <a:pt x="0" y="3224220"/>
                    <a:pt x="1085251" y="1899392"/>
                    <a:pt x="2594133" y="2933715"/>
                  </a:cubicBezTo>
                  <a:cubicBezTo>
                    <a:pt x="4103015" y="3968039"/>
                    <a:pt x="4847702" y="1224016"/>
                    <a:pt x="6871574" y="1954256"/>
                  </a:cubicBezTo>
                  <a:cubicBezTo>
                    <a:pt x="8895445" y="2684496"/>
                    <a:pt x="9316801" y="0"/>
                    <a:pt x="9316801" y="0"/>
                  </a:cubicBezTo>
                </a:path>
              </a:pathLst>
            </a:custGeom>
            <a:noFill/>
            <a:ln w="2258" cap="flat">
              <a:solidFill>
                <a:srgbClr val="00B0F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nvGrpSpPr>
          <p:cNvPr id="62" name="Nhóm 61">
            <a:extLst>
              <a:ext uri="{FF2B5EF4-FFF2-40B4-BE49-F238E27FC236}">
                <a16:creationId xmlns:a16="http://schemas.microsoft.com/office/drawing/2014/main" id="{CA50F7EB-73B9-4747-A50B-EF2364CCF5ED}"/>
              </a:ext>
            </a:extLst>
          </p:cNvPr>
          <p:cNvGrpSpPr/>
          <p:nvPr userDrawn="1"/>
        </p:nvGrpSpPr>
        <p:grpSpPr>
          <a:xfrm>
            <a:off x="-1724438" y="5225122"/>
            <a:ext cx="16566812" cy="5770595"/>
            <a:chOff x="-1724438" y="4594518"/>
            <a:chExt cx="16566812" cy="5770595"/>
          </a:xfrm>
        </p:grpSpPr>
        <p:grpSp>
          <p:nvGrpSpPr>
            <p:cNvPr id="63" name="Đồ họa 3">
              <a:extLst>
                <a:ext uri="{FF2B5EF4-FFF2-40B4-BE49-F238E27FC236}">
                  <a16:creationId xmlns:a16="http://schemas.microsoft.com/office/drawing/2014/main" id="{3E89731F-A740-45B3-96D8-215F47C9D5DE}"/>
                </a:ext>
              </a:extLst>
            </p:cNvPr>
            <p:cNvGrpSpPr/>
            <p:nvPr/>
          </p:nvGrpSpPr>
          <p:grpSpPr>
            <a:xfrm>
              <a:off x="-1724438" y="4876526"/>
              <a:ext cx="5742919" cy="4391314"/>
              <a:chOff x="-1724438" y="4876526"/>
              <a:chExt cx="5742919" cy="4391314"/>
            </a:xfrm>
            <a:solidFill>
              <a:srgbClr val="F2F2F2"/>
            </a:solidFill>
          </p:grpSpPr>
          <p:pic>
            <p:nvPicPr>
              <p:cNvPr id="68" name="Hình ảnh 67">
                <a:extLst>
                  <a:ext uri="{FF2B5EF4-FFF2-40B4-BE49-F238E27FC236}">
                    <a16:creationId xmlns:a16="http://schemas.microsoft.com/office/drawing/2014/main" id="{04C7E68E-3CF1-49E4-AE1E-1B06568082B7}"/>
                  </a:ext>
                </a:extLst>
              </p:cNvPr>
              <p:cNvPicPr>
                <a:picLocks noChangeAspect="1"/>
              </p:cNvPicPr>
              <p:nvPr/>
            </p:nvPicPr>
            <p:blipFill>
              <a:blip r:embed="rId3"/>
              <a:stretch>
                <a:fillRect/>
              </a:stretch>
            </p:blipFill>
            <p:spPr>
              <a:xfrm>
                <a:off x="-1724438" y="4876526"/>
                <a:ext cx="5742919" cy="4391314"/>
              </a:xfrm>
              <a:custGeom>
                <a:avLst/>
                <a:gdLst>
                  <a:gd name="connsiteX0" fmla="*/ -665 w 5742919"/>
                  <a:gd name="connsiteY0" fmla="*/ -151 h 4391314"/>
                  <a:gd name="connsiteX1" fmla="*/ 5742254 w 5742919"/>
                  <a:gd name="connsiteY1" fmla="*/ -151 h 4391314"/>
                  <a:gd name="connsiteX2" fmla="*/ 5742254 w 5742919"/>
                  <a:gd name="connsiteY2" fmla="*/ 4391163 h 4391314"/>
                  <a:gd name="connsiteX3" fmla="*/ -665 w 5742919"/>
                  <a:gd name="connsiteY3" fmla="*/ 4391163 h 4391314"/>
                </a:gdLst>
                <a:ahLst/>
                <a:cxnLst>
                  <a:cxn ang="0">
                    <a:pos x="connsiteX0" y="connsiteY0"/>
                  </a:cxn>
                  <a:cxn ang="0">
                    <a:pos x="connsiteX1" y="connsiteY1"/>
                  </a:cxn>
                  <a:cxn ang="0">
                    <a:pos x="connsiteX2" y="connsiteY2"/>
                  </a:cxn>
                  <a:cxn ang="0">
                    <a:pos x="connsiteX3" y="connsiteY3"/>
                  </a:cxn>
                </a:cxnLst>
                <a:rect l="l" t="t" r="r" b="b"/>
                <a:pathLst>
                  <a:path w="5742919" h="4391314">
                    <a:moveTo>
                      <a:pt x="-665" y="-151"/>
                    </a:moveTo>
                    <a:lnTo>
                      <a:pt x="5742254" y="-151"/>
                    </a:lnTo>
                    <a:lnTo>
                      <a:pt x="5742254" y="4391163"/>
                    </a:lnTo>
                    <a:lnTo>
                      <a:pt x="-665" y="4391163"/>
                    </a:lnTo>
                    <a:close/>
                  </a:path>
                </a:pathLst>
              </a:custGeom>
            </p:spPr>
          </p:pic>
          <p:sp>
            <p:nvSpPr>
              <p:cNvPr id="69" name="Hình tự do: Hình 68">
                <a:extLst>
                  <a:ext uri="{FF2B5EF4-FFF2-40B4-BE49-F238E27FC236}">
                    <a16:creationId xmlns:a16="http://schemas.microsoft.com/office/drawing/2014/main" id="{886D429A-A947-4689-937E-35E885282D5D}"/>
                  </a:ext>
                </a:extLst>
              </p:cNvPr>
              <p:cNvSpPr/>
              <p:nvPr/>
            </p:nvSpPr>
            <p:spPr>
              <a:xfrm>
                <a:off x="-1307028" y="5227937"/>
                <a:ext cx="4906976" cy="3686452"/>
              </a:xfrm>
              <a:custGeom>
                <a:avLst/>
                <a:gdLst>
                  <a:gd name="connsiteX0" fmla="*/ 140497 w 4906976"/>
                  <a:gd name="connsiteY0" fmla="*/ 1238745 h 3686452"/>
                  <a:gd name="connsiteX1" fmla="*/ 1901835 w 4906976"/>
                  <a:gd name="connsiteY1" fmla="*/ 262851 h 3686452"/>
                  <a:gd name="connsiteX2" fmla="*/ 3790945 w 4906976"/>
                  <a:gd name="connsiteY2" fmla="*/ 546772 h 3686452"/>
                  <a:gd name="connsiteX3" fmla="*/ 4802881 w 4906976"/>
                  <a:gd name="connsiteY3" fmla="*/ 2405564 h 3686452"/>
                  <a:gd name="connsiteX4" fmla="*/ 2056592 w 4906976"/>
                  <a:gd name="connsiteY4" fmla="*/ 3682113 h 3686452"/>
                  <a:gd name="connsiteX5" fmla="*/ 132207 w 4906976"/>
                  <a:gd name="connsiteY5" fmla="*/ 3118660 h 3686452"/>
                  <a:gd name="connsiteX6" fmla="*/ 140497 w 4906976"/>
                  <a:gd name="connsiteY6" fmla="*/ 1238745 h 368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6976" h="3686452">
                    <a:moveTo>
                      <a:pt x="140497" y="1238745"/>
                    </a:moveTo>
                    <a:cubicBezTo>
                      <a:pt x="140497" y="1238745"/>
                      <a:pt x="970366" y="-685885"/>
                      <a:pt x="1901835" y="262851"/>
                    </a:cubicBezTo>
                    <a:cubicBezTo>
                      <a:pt x="2833304" y="1211587"/>
                      <a:pt x="3266526" y="-560658"/>
                      <a:pt x="3790945" y="546772"/>
                    </a:cubicBezTo>
                    <a:cubicBezTo>
                      <a:pt x="4268871" y="1555996"/>
                      <a:pt x="5222611" y="841529"/>
                      <a:pt x="4802881" y="2405564"/>
                    </a:cubicBezTo>
                    <a:cubicBezTo>
                      <a:pt x="4383151" y="3969738"/>
                      <a:pt x="4865792" y="3619980"/>
                      <a:pt x="2056592" y="3682113"/>
                    </a:cubicBezTo>
                    <a:cubicBezTo>
                      <a:pt x="-752770" y="3744247"/>
                      <a:pt x="132207" y="3118660"/>
                      <a:pt x="132207" y="3118660"/>
                    </a:cubicBezTo>
                    <a:lnTo>
                      <a:pt x="140497" y="1238745"/>
                    </a:lnTo>
                    <a:close/>
                  </a:path>
                </a:pathLst>
              </a:custGeom>
              <a:solidFill>
                <a:srgbClr val="F2F2F2"/>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
          <p:nvSpPr>
            <p:cNvPr id="64" name="Hình tự do: Hình 63">
              <a:extLst>
                <a:ext uri="{FF2B5EF4-FFF2-40B4-BE49-F238E27FC236}">
                  <a16:creationId xmlns:a16="http://schemas.microsoft.com/office/drawing/2014/main" id="{1F908EBC-ED40-4BA6-AE05-5DA5C7FC18C3}"/>
                </a:ext>
              </a:extLst>
            </p:cNvPr>
            <p:cNvSpPr/>
            <p:nvPr/>
          </p:nvSpPr>
          <p:spPr>
            <a:xfrm>
              <a:off x="2381178" y="4663130"/>
              <a:ext cx="10158211" cy="3609675"/>
            </a:xfrm>
            <a:custGeom>
              <a:avLst/>
              <a:gdLst>
                <a:gd name="connsiteX0" fmla="*/ 0 w 10158211"/>
                <a:gd name="connsiteY0" fmla="*/ 2668620 h 3609675"/>
                <a:gd name="connsiteX1" fmla="*/ 1639905 w 10158211"/>
                <a:gd name="connsiteY1" fmla="*/ 1969242 h 3609675"/>
                <a:gd name="connsiteX2" fmla="*/ 5036272 w 10158211"/>
                <a:gd name="connsiteY2" fmla="*/ 1030518 h 3609675"/>
                <a:gd name="connsiteX3" fmla="*/ 7891964 w 10158211"/>
                <a:gd name="connsiteY3" fmla="*/ 549636 h 3609675"/>
                <a:gd name="connsiteX4" fmla="*/ 10158212 w 10158211"/>
                <a:gd name="connsiteY4" fmla="*/ 277236 h 3609675"/>
                <a:gd name="connsiteX5" fmla="*/ 9704182 w 10158211"/>
                <a:gd name="connsiteY5" fmla="*/ 3609676 h 3609675"/>
                <a:gd name="connsiteX6" fmla="*/ 0 w 10158211"/>
                <a:gd name="connsiteY6" fmla="*/ 2668620 h 36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8211" h="3609675">
                  <a:moveTo>
                    <a:pt x="0" y="2668620"/>
                  </a:moveTo>
                  <a:cubicBezTo>
                    <a:pt x="0" y="2668620"/>
                    <a:pt x="916513" y="1619484"/>
                    <a:pt x="1639905" y="1969242"/>
                  </a:cubicBezTo>
                  <a:cubicBezTo>
                    <a:pt x="2650216" y="2457805"/>
                    <a:pt x="3416686" y="347050"/>
                    <a:pt x="5036272" y="1030518"/>
                  </a:cubicBezTo>
                  <a:cubicBezTo>
                    <a:pt x="6655694" y="1713987"/>
                    <a:pt x="7542621" y="-727187"/>
                    <a:pt x="7891964" y="549636"/>
                  </a:cubicBezTo>
                  <a:cubicBezTo>
                    <a:pt x="8241305" y="1826458"/>
                    <a:pt x="8700211" y="-830743"/>
                    <a:pt x="10158212" y="277236"/>
                  </a:cubicBezTo>
                  <a:lnTo>
                    <a:pt x="9704182" y="3609676"/>
                  </a:lnTo>
                  <a:lnTo>
                    <a:pt x="0" y="2668620"/>
                  </a:lnTo>
                  <a:close/>
                </a:path>
              </a:pathLst>
            </a:custGeom>
            <a:solidFill>
              <a:srgbClr val="FFC248"/>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nvGrpSpPr>
            <p:cNvPr id="65" name="Đồ họa 3">
              <a:extLst>
                <a:ext uri="{FF2B5EF4-FFF2-40B4-BE49-F238E27FC236}">
                  <a16:creationId xmlns:a16="http://schemas.microsoft.com/office/drawing/2014/main" id="{7696708F-C6B8-4C3A-8025-315B0BE2B4D0}"/>
                </a:ext>
              </a:extLst>
            </p:cNvPr>
            <p:cNvGrpSpPr/>
            <p:nvPr/>
          </p:nvGrpSpPr>
          <p:grpSpPr>
            <a:xfrm>
              <a:off x="3126350" y="4594518"/>
              <a:ext cx="11716024" cy="5770595"/>
              <a:chOff x="3126350" y="4594518"/>
              <a:chExt cx="11716024" cy="5770595"/>
            </a:xfrm>
            <a:solidFill>
              <a:srgbClr val="F2F2F2"/>
            </a:solidFill>
          </p:grpSpPr>
          <p:pic>
            <p:nvPicPr>
              <p:cNvPr id="66" name="Hình ảnh 65">
                <a:extLst>
                  <a:ext uri="{FF2B5EF4-FFF2-40B4-BE49-F238E27FC236}">
                    <a16:creationId xmlns:a16="http://schemas.microsoft.com/office/drawing/2014/main" id="{C3FFCACE-469C-4231-9D82-0105A880010D}"/>
                  </a:ext>
                </a:extLst>
              </p:cNvPr>
              <p:cNvPicPr>
                <a:picLocks noChangeAspect="1"/>
              </p:cNvPicPr>
              <p:nvPr/>
            </p:nvPicPr>
            <p:blipFill>
              <a:blip r:embed="rId4"/>
              <a:stretch>
                <a:fillRect/>
              </a:stretch>
            </p:blipFill>
            <p:spPr>
              <a:xfrm>
                <a:off x="3126350" y="4594518"/>
                <a:ext cx="11716024" cy="5770595"/>
              </a:xfrm>
              <a:custGeom>
                <a:avLst/>
                <a:gdLst>
                  <a:gd name="connsiteX0" fmla="*/ -949 w 11716024"/>
                  <a:gd name="connsiteY0" fmla="*/ -331 h 5770595"/>
                  <a:gd name="connsiteX1" fmla="*/ 11715075 w 11716024"/>
                  <a:gd name="connsiteY1" fmla="*/ -331 h 5770595"/>
                  <a:gd name="connsiteX2" fmla="*/ 11715075 w 11716024"/>
                  <a:gd name="connsiteY2" fmla="*/ 5770265 h 5770595"/>
                  <a:gd name="connsiteX3" fmla="*/ -949 w 11716024"/>
                  <a:gd name="connsiteY3" fmla="*/ 5770265 h 5770595"/>
                </a:gdLst>
                <a:ahLst/>
                <a:cxnLst>
                  <a:cxn ang="0">
                    <a:pos x="connsiteX0" y="connsiteY0"/>
                  </a:cxn>
                  <a:cxn ang="0">
                    <a:pos x="connsiteX1" y="connsiteY1"/>
                  </a:cxn>
                  <a:cxn ang="0">
                    <a:pos x="connsiteX2" y="connsiteY2"/>
                  </a:cxn>
                  <a:cxn ang="0">
                    <a:pos x="connsiteX3" y="connsiteY3"/>
                  </a:cxn>
                </a:cxnLst>
                <a:rect l="l" t="t" r="r" b="b"/>
                <a:pathLst>
                  <a:path w="11716024" h="5770595">
                    <a:moveTo>
                      <a:pt x="-949" y="-331"/>
                    </a:moveTo>
                    <a:lnTo>
                      <a:pt x="11715075" y="-331"/>
                    </a:lnTo>
                    <a:lnTo>
                      <a:pt x="11715075" y="5770265"/>
                    </a:lnTo>
                    <a:lnTo>
                      <a:pt x="-949" y="5770265"/>
                    </a:lnTo>
                    <a:close/>
                  </a:path>
                </a:pathLst>
              </a:custGeom>
            </p:spPr>
          </p:pic>
          <p:sp>
            <p:nvSpPr>
              <p:cNvPr id="67" name="Hình tự do: Hình 66">
                <a:extLst>
                  <a:ext uri="{FF2B5EF4-FFF2-40B4-BE49-F238E27FC236}">
                    <a16:creationId xmlns:a16="http://schemas.microsoft.com/office/drawing/2014/main" id="{A878C300-0809-4D29-9044-77ECDEEAA738}"/>
                  </a:ext>
                </a:extLst>
              </p:cNvPr>
              <p:cNvSpPr/>
              <p:nvPr/>
            </p:nvSpPr>
            <p:spPr>
              <a:xfrm>
                <a:off x="3614196" y="5007711"/>
                <a:ext cx="10736437" cy="4945166"/>
              </a:xfrm>
              <a:custGeom>
                <a:avLst/>
                <a:gdLst>
                  <a:gd name="connsiteX0" fmla="*/ 10142118 w 10736437"/>
                  <a:gd name="connsiteY0" fmla="*/ 0 h 4945166"/>
                  <a:gd name="connsiteX1" fmla="*/ 7729566 w 10736437"/>
                  <a:gd name="connsiteY1" fmla="*/ 566745 h 4945166"/>
                  <a:gd name="connsiteX2" fmla="*/ 4894519 w 10736437"/>
                  <a:gd name="connsiteY2" fmla="*/ 1204539 h 4945166"/>
                  <a:gd name="connsiteX3" fmla="*/ 2084832 w 10736437"/>
                  <a:gd name="connsiteY3" fmla="*/ 1910913 h 4945166"/>
                  <a:gd name="connsiteX4" fmla="*/ 0 w 10736437"/>
                  <a:gd name="connsiteY4" fmla="*/ 3724443 h 4945166"/>
                  <a:gd name="connsiteX5" fmla="*/ 10736437 w 10736437"/>
                  <a:gd name="connsiteY5" fmla="*/ 4945167 h 4945166"/>
                  <a:gd name="connsiteX6" fmla="*/ 10142118 w 10736437"/>
                  <a:gd name="connsiteY6" fmla="*/ 0 h 494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6437" h="4945166">
                    <a:moveTo>
                      <a:pt x="10142118" y="0"/>
                    </a:moveTo>
                    <a:cubicBezTo>
                      <a:pt x="10142118" y="0"/>
                      <a:pt x="9167896" y="2031751"/>
                      <a:pt x="7729566" y="566745"/>
                    </a:cubicBezTo>
                    <a:cubicBezTo>
                      <a:pt x="6291235" y="-898261"/>
                      <a:pt x="6556045" y="2236805"/>
                      <a:pt x="4894519" y="1204539"/>
                    </a:cubicBezTo>
                    <a:cubicBezTo>
                      <a:pt x="3232993" y="172273"/>
                      <a:pt x="3361904" y="2904500"/>
                      <a:pt x="2084832" y="1910913"/>
                    </a:cubicBezTo>
                    <a:cubicBezTo>
                      <a:pt x="807760" y="917326"/>
                      <a:pt x="1309095" y="4445081"/>
                      <a:pt x="0" y="3724443"/>
                    </a:cubicBezTo>
                    <a:lnTo>
                      <a:pt x="10736437" y="4945167"/>
                    </a:lnTo>
                    <a:lnTo>
                      <a:pt x="10142118" y="0"/>
                    </a:lnTo>
                    <a:close/>
                  </a:path>
                </a:pathLst>
              </a:custGeom>
              <a:solidFill>
                <a:srgbClr val="F2F2F2"/>
              </a:solidFill>
              <a:ln w="162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grpSp>
      <p:grpSp>
        <p:nvGrpSpPr>
          <p:cNvPr id="70" name="Đồ họa 3">
            <a:extLst>
              <a:ext uri="{FF2B5EF4-FFF2-40B4-BE49-F238E27FC236}">
                <a16:creationId xmlns:a16="http://schemas.microsoft.com/office/drawing/2014/main" id="{48C6E9FD-601A-4A61-849E-A228D81972DC}"/>
              </a:ext>
            </a:extLst>
          </p:cNvPr>
          <p:cNvGrpSpPr/>
          <p:nvPr userDrawn="1"/>
        </p:nvGrpSpPr>
        <p:grpSpPr>
          <a:xfrm>
            <a:off x="5028998" y="5441427"/>
            <a:ext cx="7712291" cy="4076700"/>
            <a:chOff x="5028998" y="4449028"/>
            <a:chExt cx="7712291" cy="4076700"/>
          </a:xfrm>
          <a:noFill/>
        </p:grpSpPr>
        <p:sp>
          <p:nvSpPr>
            <p:cNvPr id="71" name="Hình tự do: Hình 70">
              <a:extLst>
                <a:ext uri="{FF2B5EF4-FFF2-40B4-BE49-F238E27FC236}">
                  <a16:creationId xmlns:a16="http://schemas.microsoft.com/office/drawing/2014/main" id="{2D141633-F9B9-4726-99C3-5CA569794825}"/>
                </a:ext>
              </a:extLst>
            </p:cNvPr>
            <p:cNvSpPr/>
            <p:nvPr/>
          </p:nvSpPr>
          <p:spPr>
            <a:xfrm>
              <a:off x="5028998" y="4449028"/>
              <a:ext cx="7354497" cy="3366759"/>
            </a:xfrm>
            <a:custGeom>
              <a:avLst/>
              <a:gdLst>
                <a:gd name="connsiteX0" fmla="*/ 221039 w 7354497"/>
                <a:gd name="connsiteY0" fmla="*/ 3366760 h 3366759"/>
                <a:gd name="connsiteX1" fmla="*/ 1246793 w 7354497"/>
                <a:gd name="connsiteY1" fmla="*/ 1650614 h 3366759"/>
                <a:gd name="connsiteX2" fmla="*/ 4353152 w 7354497"/>
                <a:gd name="connsiteY2" fmla="*/ 332918 h 3366759"/>
                <a:gd name="connsiteX3" fmla="*/ 7354498 w 7354497"/>
                <a:gd name="connsiteY3" fmla="*/ 466100 h 3366759"/>
              </a:gdLst>
              <a:ahLst/>
              <a:cxnLst>
                <a:cxn ang="0">
                  <a:pos x="connsiteX0" y="connsiteY0"/>
                </a:cxn>
                <a:cxn ang="0">
                  <a:pos x="connsiteX1" y="connsiteY1"/>
                </a:cxn>
                <a:cxn ang="0">
                  <a:pos x="connsiteX2" y="connsiteY2"/>
                </a:cxn>
                <a:cxn ang="0">
                  <a:pos x="connsiteX3" y="connsiteY3"/>
                </a:cxn>
              </a:cxnLst>
              <a:rect l="l" t="t" r="r" b="b"/>
              <a:pathLst>
                <a:path w="7354497" h="3366759">
                  <a:moveTo>
                    <a:pt x="221039" y="3366760"/>
                  </a:moveTo>
                  <a:cubicBezTo>
                    <a:pt x="221039" y="3366760"/>
                    <a:pt x="-709129" y="1541846"/>
                    <a:pt x="1246793" y="1650614"/>
                  </a:cubicBezTo>
                  <a:cubicBezTo>
                    <a:pt x="3202715" y="1759382"/>
                    <a:pt x="1866471" y="-916062"/>
                    <a:pt x="4353152" y="332918"/>
                  </a:cubicBezTo>
                  <a:cubicBezTo>
                    <a:pt x="6839832" y="1581897"/>
                    <a:pt x="5550569" y="-780273"/>
                    <a:pt x="7354498" y="46610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2" name="Hình tự do: Hình 71">
              <a:extLst>
                <a:ext uri="{FF2B5EF4-FFF2-40B4-BE49-F238E27FC236}">
                  <a16:creationId xmlns:a16="http://schemas.microsoft.com/office/drawing/2014/main" id="{572D936D-929B-459E-B562-EEEAA9B7FE9F}"/>
                </a:ext>
              </a:extLst>
            </p:cNvPr>
            <p:cNvSpPr/>
            <p:nvPr/>
          </p:nvSpPr>
          <p:spPr>
            <a:xfrm>
              <a:off x="5055564" y="4496006"/>
              <a:ext cx="7334921" cy="3333635"/>
            </a:xfrm>
            <a:custGeom>
              <a:avLst/>
              <a:gdLst>
                <a:gd name="connsiteX0" fmla="*/ 211379 w 7334921"/>
                <a:gd name="connsiteY0" fmla="*/ 3333636 h 3333635"/>
                <a:gd name="connsiteX1" fmla="*/ 1249813 w 7334921"/>
                <a:gd name="connsiteY1" fmla="*/ 1622838 h 3333635"/>
                <a:gd name="connsiteX2" fmla="*/ 4341542 w 7334921"/>
                <a:gd name="connsiteY2" fmla="*/ 339021 h 3333635"/>
                <a:gd name="connsiteX3" fmla="*/ 7334922 w 7334921"/>
                <a:gd name="connsiteY3" fmla="*/ 456430 h 3333635"/>
              </a:gdLst>
              <a:ahLst/>
              <a:cxnLst>
                <a:cxn ang="0">
                  <a:pos x="connsiteX0" y="connsiteY0"/>
                </a:cxn>
                <a:cxn ang="0">
                  <a:pos x="connsiteX1" y="connsiteY1"/>
                </a:cxn>
                <a:cxn ang="0">
                  <a:pos x="connsiteX2" y="connsiteY2"/>
                </a:cxn>
                <a:cxn ang="0">
                  <a:pos x="connsiteX3" y="connsiteY3"/>
                </a:cxn>
              </a:cxnLst>
              <a:rect l="l" t="t" r="r" b="b"/>
              <a:pathLst>
                <a:path w="7334921" h="3333635">
                  <a:moveTo>
                    <a:pt x="211379" y="3333636"/>
                  </a:moveTo>
                  <a:cubicBezTo>
                    <a:pt x="211379" y="3333636"/>
                    <a:pt x="-696193" y="1501726"/>
                    <a:pt x="1249813" y="1622838"/>
                  </a:cubicBezTo>
                  <a:cubicBezTo>
                    <a:pt x="3195656" y="1743951"/>
                    <a:pt x="1891112" y="-920520"/>
                    <a:pt x="4341542" y="339021"/>
                  </a:cubicBezTo>
                  <a:cubicBezTo>
                    <a:pt x="6792946" y="1601030"/>
                    <a:pt x="5549525" y="-793509"/>
                    <a:pt x="7334922" y="45643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3" name="Hình tự do: Hình 72">
              <a:extLst>
                <a:ext uri="{FF2B5EF4-FFF2-40B4-BE49-F238E27FC236}">
                  <a16:creationId xmlns:a16="http://schemas.microsoft.com/office/drawing/2014/main" id="{58BE717A-4A96-47F5-AC72-64E6B14F5C2B}"/>
                </a:ext>
              </a:extLst>
            </p:cNvPr>
            <p:cNvSpPr/>
            <p:nvPr/>
          </p:nvSpPr>
          <p:spPr>
            <a:xfrm>
              <a:off x="5082200" y="4542794"/>
              <a:ext cx="7315112" cy="3300699"/>
            </a:xfrm>
            <a:custGeom>
              <a:avLst/>
              <a:gdLst>
                <a:gd name="connsiteX0" fmla="*/ 201812 w 7315112"/>
                <a:gd name="connsiteY0" fmla="*/ 3300700 h 3300699"/>
                <a:gd name="connsiteX1" fmla="*/ 1252763 w 7315112"/>
                <a:gd name="connsiteY1" fmla="*/ 1595253 h 3300699"/>
                <a:gd name="connsiteX2" fmla="*/ 4329861 w 7315112"/>
                <a:gd name="connsiteY2" fmla="*/ 345176 h 3300699"/>
                <a:gd name="connsiteX3" fmla="*/ 7315113 w 7315112"/>
                <a:gd name="connsiteY3" fmla="*/ 446812 h 3300699"/>
              </a:gdLst>
              <a:ahLst/>
              <a:cxnLst>
                <a:cxn ang="0">
                  <a:pos x="connsiteX0" y="connsiteY0"/>
                </a:cxn>
                <a:cxn ang="0">
                  <a:pos x="connsiteX1" y="connsiteY1"/>
                </a:cxn>
                <a:cxn ang="0">
                  <a:pos x="connsiteX2" y="connsiteY2"/>
                </a:cxn>
                <a:cxn ang="0">
                  <a:pos x="connsiteX3" y="connsiteY3"/>
                </a:cxn>
              </a:cxnLst>
              <a:rect l="l" t="t" r="r" b="b"/>
              <a:pathLst>
                <a:path w="7315112" h="3300699">
                  <a:moveTo>
                    <a:pt x="201812" y="3300700"/>
                  </a:moveTo>
                  <a:cubicBezTo>
                    <a:pt x="201812" y="3300700"/>
                    <a:pt x="-683002" y="1461796"/>
                    <a:pt x="1252763" y="1595253"/>
                  </a:cubicBezTo>
                  <a:cubicBezTo>
                    <a:pt x="3188527" y="1728709"/>
                    <a:pt x="1915683" y="-924925"/>
                    <a:pt x="4329861" y="345176"/>
                  </a:cubicBezTo>
                  <a:cubicBezTo>
                    <a:pt x="6745828" y="1620216"/>
                    <a:pt x="5548249" y="-806556"/>
                    <a:pt x="7315113" y="44681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4" name="Hình tự do: Hình 73">
              <a:extLst>
                <a:ext uri="{FF2B5EF4-FFF2-40B4-BE49-F238E27FC236}">
                  <a16:creationId xmlns:a16="http://schemas.microsoft.com/office/drawing/2014/main" id="{C72395B9-C813-483F-80B6-07924550329E}"/>
                </a:ext>
              </a:extLst>
            </p:cNvPr>
            <p:cNvSpPr/>
            <p:nvPr/>
          </p:nvSpPr>
          <p:spPr>
            <a:xfrm>
              <a:off x="5108640" y="4589790"/>
              <a:ext cx="7295662" cy="3267694"/>
            </a:xfrm>
            <a:custGeom>
              <a:avLst/>
              <a:gdLst>
                <a:gd name="connsiteX0" fmla="*/ 192441 w 7295662"/>
                <a:gd name="connsiteY0" fmla="*/ 3267694 h 3267694"/>
                <a:gd name="connsiteX1" fmla="*/ 1255908 w 7295662"/>
                <a:gd name="connsiteY1" fmla="*/ 1567596 h 3267694"/>
                <a:gd name="connsiteX2" fmla="*/ 4318376 w 7295662"/>
                <a:gd name="connsiteY2" fmla="*/ 351398 h 3267694"/>
                <a:gd name="connsiteX3" fmla="*/ 7295663 w 7295662"/>
                <a:gd name="connsiteY3" fmla="*/ 437123 h 3267694"/>
              </a:gdLst>
              <a:ahLst/>
              <a:cxnLst>
                <a:cxn ang="0">
                  <a:pos x="connsiteX0" y="connsiteY0"/>
                </a:cxn>
                <a:cxn ang="0">
                  <a:pos x="connsiteX1" y="connsiteY1"/>
                </a:cxn>
                <a:cxn ang="0">
                  <a:pos x="connsiteX2" y="connsiteY2"/>
                </a:cxn>
                <a:cxn ang="0">
                  <a:pos x="connsiteX3" y="connsiteY3"/>
                </a:cxn>
              </a:cxnLst>
              <a:rect l="l" t="t" r="r" b="b"/>
              <a:pathLst>
                <a:path w="7295662" h="3267694">
                  <a:moveTo>
                    <a:pt x="192441" y="3267694"/>
                  </a:moveTo>
                  <a:cubicBezTo>
                    <a:pt x="192441" y="3267694"/>
                    <a:pt x="-669778" y="1421658"/>
                    <a:pt x="1255908" y="1567596"/>
                  </a:cubicBezTo>
                  <a:cubicBezTo>
                    <a:pt x="3181594" y="1713534"/>
                    <a:pt x="1940448" y="-929264"/>
                    <a:pt x="4318376" y="351398"/>
                  </a:cubicBezTo>
                  <a:cubicBezTo>
                    <a:pt x="6699067" y="1639468"/>
                    <a:pt x="5547330" y="-819674"/>
                    <a:pt x="7295663" y="43712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5" name="Hình tự do: Hình 74">
              <a:extLst>
                <a:ext uri="{FF2B5EF4-FFF2-40B4-BE49-F238E27FC236}">
                  <a16:creationId xmlns:a16="http://schemas.microsoft.com/office/drawing/2014/main" id="{C691A480-777C-4128-8946-8A689156E4C6}"/>
                </a:ext>
              </a:extLst>
            </p:cNvPr>
            <p:cNvSpPr/>
            <p:nvPr/>
          </p:nvSpPr>
          <p:spPr>
            <a:xfrm>
              <a:off x="5135013" y="4636636"/>
              <a:ext cx="7276605" cy="3234838"/>
            </a:xfrm>
            <a:custGeom>
              <a:avLst/>
              <a:gdLst>
                <a:gd name="connsiteX0" fmla="*/ 183137 w 7276605"/>
                <a:gd name="connsiteY0" fmla="*/ 3234839 h 3234838"/>
                <a:gd name="connsiteX1" fmla="*/ 1259284 w 7276605"/>
                <a:gd name="connsiteY1" fmla="*/ 1540090 h 3234838"/>
                <a:gd name="connsiteX2" fmla="*/ 4307284 w 7276605"/>
                <a:gd name="connsiteY2" fmla="*/ 357633 h 3234838"/>
                <a:gd name="connsiteX3" fmla="*/ 7276606 w 7276605"/>
                <a:gd name="connsiteY3" fmla="*/ 427585 h 3234838"/>
              </a:gdLst>
              <a:ahLst/>
              <a:cxnLst>
                <a:cxn ang="0">
                  <a:pos x="connsiteX0" y="connsiteY0"/>
                </a:cxn>
                <a:cxn ang="0">
                  <a:pos x="connsiteX1" y="connsiteY1"/>
                </a:cxn>
                <a:cxn ang="0">
                  <a:pos x="connsiteX2" y="connsiteY2"/>
                </a:cxn>
                <a:cxn ang="0">
                  <a:pos x="connsiteX3" y="connsiteY3"/>
                </a:cxn>
              </a:cxnLst>
              <a:rect l="l" t="t" r="r" b="b"/>
              <a:pathLst>
                <a:path w="7276605" h="3234838">
                  <a:moveTo>
                    <a:pt x="183137" y="3234839"/>
                  </a:moveTo>
                  <a:cubicBezTo>
                    <a:pt x="183137" y="3234839"/>
                    <a:pt x="-656323" y="1381807"/>
                    <a:pt x="1259284" y="1540090"/>
                  </a:cubicBezTo>
                  <a:cubicBezTo>
                    <a:pt x="3174891" y="1698372"/>
                    <a:pt x="1965445" y="-933454"/>
                    <a:pt x="4307284" y="357633"/>
                  </a:cubicBezTo>
                  <a:cubicBezTo>
                    <a:pt x="6652538" y="1658733"/>
                    <a:pt x="5546642" y="-832778"/>
                    <a:pt x="7276606" y="427585"/>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6" name="Hình tự do: Hình 75">
              <a:extLst>
                <a:ext uri="{FF2B5EF4-FFF2-40B4-BE49-F238E27FC236}">
                  <a16:creationId xmlns:a16="http://schemas.microsoft.com/office/drawing/2014/main" id="{41C33794-5A76-4644-876F-5C0BCD6167BF}"/>
                </a:ext>
              </a:extLst>
            </p:cNvPr>
            <p:cNvSpPr/>
            <p:nvPr/>
          </p:nvSpPr>
          <p:spPr>
            <a:xfrm>
              <a:off x="5161220" y="4683349"/>
              <a:ext cx="7257387" cy="3201979"/>
            </a:xfrm>
            <a:custGeom>
              <a:avLst/>
              <a:gdLst>
                <a:gd name="connsiteX0" fmla="*/ 173999 w 7257387"/>
                <a:gd name="connsiteY0" fmla="*/ 3201979 h 3201979"/>
                <a:gd name="connsiteX1" fmla="*/ 1262663 w 7257387"/>
                <a:gd name="connsiteY1" fmla="*/ 1512579 h 3201979"/>
                <a:gd name="connsiteX2" fmla="*/ 4296033 w 7257387"/>
                <a:gd name="connsiteY2" fmla="*/ 364001 h 3201979"/>
                <a:gd name="connsiteX3" fmla="*/ 7257388 w 7257387"/>
                <a:gd name="connsiteY3" fmla="*/ 418179 h 3201979"/>
              </a:gdLst>
              <a:ahLst/>
              <a:cxnLst>
                <a:cxn ang="0">
                  <a:pos x="connsiteX0" y="connsiteY0"/>
                </a:cxn>
                <a:cxn ang="0">
                  <a:pos x="connsiteX1" y="connsiteY1"/>
                </a:cxn>
                <a:cxn ang="0">
                  <a:pos x="connsiteX2" y="connsiteY2"/>
                </a:cxn>
                <a:cxn ang="0">
                  <a:pos x="connsiteX3" y="connsiteY3"/>
                </a:cxn>
              </a:cxnLst>
              <a:rect l="l" t="t" r="r" b="b"/>
              <a:pathLst>
                <a:path w="7257387" h="3201979">
                  <a:moveTo>
                    <a:pt x="173999" y="3201979"/>
                  </a:moveTo>
                  <a:cubicBezTo>
                    <a:pt x="173999" y="3201979"/>
                    <a:pt x="-642703" y="1341952"/>
                    <a:pt x="1262663" y="1512579"/>
                  </a:cubicBezTo>
                  <a:cubicBezTo>
                    <a:pt x="3168029" y="1683206"/>
                    <a:pt x="1990444" y="-937647"/>
                    <a:pt x="4296033" y="364001"/>
                  </a:cubicBezTo>
                  <a:cubicBezTo>
                    <a:pt x="6606010" y="1678131"/>
                    <a:pt x="5545956" y="-845613"/>
                    <a:pt x="7257388" y="41817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7" name="Hình tự do: Hình 76">
              <a:extLst>
                <a:ext uri="{FF2B5EF4-FFF2-40B4-BE49-F238E27FC236}">
                  <a16:creationId xmlns:a16="http://schemas.microsoft.com/office/drawing/2014/main" id="{164E921E-74F1-41E7-A80D-BCD8BEDD561C}"/>
                </a:ext>
              </a:extLst>
            </p:cNvPr>
            <p:cNvSpPr/>
            <p:nvPr/>
          </p:nvSpPr>
          <p:spPr>
            <a:xfrm>
              <a:off x="5187219" y="4728336"/>
              <a:ext cx="7238216" cy="3170844"/>
            </a:xfrm>
            <a:custGeom>
              <a:avLst/>
              <a:gdLst>
                <a:gd name="connsiteX0" fmla="*/ 165068 w 7238216"/>
                <a:gd name="connsiteY0" fmla="*/ 3170845 h 3170844"/>
                <a:gd name="connsiteX1" fmla="*/ 1266250 w 7238216"/>
                <a:gd name="connsiteY1" fmla="*/ 1486795 h 3170844"/>
                <a:gd name="connsiteX2" fmla="*/ 4284989 w 7238216"/>
                <a:gd name="connsiteY2" fmla="*/ 371958 h 3170844"/>
                <a:gd name="connsiteX3" fmla="*/ 7238216 w 7238216"/>
                <a:gd name="connsiteY3" fmla="*/ 410363 h 3170844"/>
              </a:gdLst>
              <a:ahLst/>
              <a:cxnLst>
                <a:cxn ang="0">
                  <a:pos x="connsiteX0" y="connsiteY0"/>
                </a:cxn>
                <a:cxn ang="0">
                  <a:pos x="connsiteX1" y="connsiteY1"/>
                </a:cxn>
                <a:cxn ang="0">
                  <a:pos x="connsiteX2" y="connsiteY2"/>
                </a:cxn>
                <a:cxn ang="0">
                  <a:pos x="connsiteX3" y="connsiteY3"/>
                </a:cxn>
              </a:cxnLst>
              <a:rect l="l" t="t" r="r" b="b"/>
              <a:pathLst>
                <a:path w="7238216" h="3170844">
                  <a:moveTo>
                    <a:pt x="165068" y="3170845"/>
                  </a:moveTo>
                  <a:cubicBezTo>
                    <a:pt x="165068" y="3170845"/>
                    <a:pt x="-629037" y="1303686"/>
                    <a:pt x="1266250" y="1486795"/>
                  </a:cubicBezTo>
                  <a:cubicBezTo>
                    <a:pt x="3161537" y="1669766"/>
                    <a:pt x="2019065" y="-944229"/>
                    <a:pt x="4284989" y="371958"/>
                  </a:cubicBezTo>
                  <a:cubicBezTo>
                    <a:pt x="6562943" y="1695141"/>
                    <a:pt x="5545316" y="-856995"/>
                    <a:pt x="7238216" y="41036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8" name="Hình tự do: Hình 77">
              <a:extLst>
                <a:ext uri="{FF2B5EF4-FFF2-40B4-BE49-F238E27FC236}">
                  <a16:creationId xmlns:a16="http://schemas.microsoft.com/office/drawing/2014/main" id="{46D81A9D-6384-4480-912A-FBA448017103}"/>
                </a:ext>
              </a:extLst>
            </p:cNvPr>
            <p:cNvSpPr/>
            <p:nvPr/>
          </p:nvSpPr>
          <p:spPr>
            <a:xfrm>
              <a:off x="5213130" y="4774693"/>
              <a:ext cx="7219457" cy="3138478"/>
            </a:xfrm>
            <a:custGeom>
              <a:avLst/>
              <a:gdLst>
                <a:gd name="connsiteX0" fmla="*/ 156226 w 7219457"/>
                <a:gd name="connsiteY0" fmla="*/ 3138478 h 3138478"/>
                <a:gd name="connsiteX1" fmla="*/ 1270087 w 7219457"/>
                <a:gd name="connsiteY1" fmla="*/ 1459640 h 3138478"/>
                <a:gd name="connsiteX2" fmla="*/ 4274196 w 7219457"/>
                <a:gd name="connsiteY2" fmla="*/ 378682 h 3138478"/>
                <a:gd name="connsiteX3" fmla="*/ 7219458 w 7219457"/>
                <a:gd name="connsiteY3" fmla="*/ 401313 h 3138478"/>
              </a:gdLst>
              <a:ahLst/>
              <a:cxnLst>
                <a:cxn ang="0">
                  <a:pos x="connsiteX0" y="connsiteY0"/>
                </a:cxn>
                <a:cxn ang="0">
                  <a:pos x="connsiteX1" y="connsiteY1"/>
                </a:cxn>
                <a:cxn ang="0">
                  <a:pos x="connsiteX2" y="connsiteY2"/>
                </a:cxn>
                <a:cxn ang="0">
                  <a:pos x="connsiteX3" y="connsiteY3"/>
                </a:cxn>
              </a:cxnLst>
              <a:rect l="l" t="t" r="r" b="b"/>
              <a:pathLst>
                <a:path w="7219457" h="3138478">
                  <a:moveTo>
                    <a:pt x="156226" y="3138478"/>
                  </a:moveTo>
                  <a:cubicBezTo>
                    <a:pt x="156226" y="3138478"/>
                    <a:pt x="-615121" y="1264324"/>
                    <a:pt x="1270087" y="1459640"/>
                  </a:cubicBezTo>
                  <a:cubicBezTo>
                    <a:pt x="3155295" y="1654956"/>
                    <a:pt x="2045010" y="-948615"/>
                    <a:pt x="4274196" y="378682"/>
                  </a:cubicBezTo>
                  <a:cubicBezTo>
                    <a:pt x="6517361" y="1714346"/>
                    <a:pt x="5545090" y="-869474"/>
                    <a:pt x="7219458" y="40131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79" name="Hình tự do: Hình 78">
              <a:extLst>
                <a:ext uri="{FF2B5EF4-FFF2-40B4-BE49-F238E27FC236}">
                  <a16:creationId xmlns:a16="http://schemas.microsoft.com/office/drawing/2014/main" id="{31FB155C-6D13-4B12-824C-DBD97325F14F}"/>
                </a:ext>
              </a:extLst>
            </p:cNvPr>
            <p:cNvSpPr/>
            <p:nvPr/>
          </p:nvSpPr>
          <p:spPr>
            <a:xfrm>
              <a:off x="5238809" y="4820925"/>
              <a:ext cx="7200769" cy="3106099"/>
            </a:xfrm>
            <a:custGeom>
              <a:avLst/>
              <a:gdLst>
                <a:gd name="connsiteX0" fmla="*/ 147616 w 7200769"/>
                <a:gd name="connsiteY0" fmla="*/ 3106099 h 3106099"/>
                <a:gd name="connsiteX1" fmla="*/ 1273995 w 7200769"/>
                <a:gd name="connsiteY1" fmla="*/ 1432610 h 3106099"/>
                <a:gd name="connsiteX2" fmla="*/ 4263473 w 7200769"/>
                <a:gd name="connsiteY2" fmla="*/ 385393 h 3106099"/>
                <a:gd name="connsiteX3" fmla="*/ 7200770 w 7200769"/>
                <a:gd name="connsiteY3" fmla="*/ 392251 h 3106099"/>
              </a:gdLst>
              <a:ahLst/>
              <a:cxnLst>
                <a:cxn ang="0">
                  <a:pos x="connsiteX0" y="connsiteY0"/>
                </a:cxn>
                <a:cxn ang="0">
                  <a:pos x="connsiteX1" y="connsiteY1"/>
                </a:cxn>
                <a:cxn ang="0">
                  <a:pos x="connsiteX2" y="connsiteY2"/>
                </a:cxn>
                <a:cxn ang="0">
                  <a:pos x="connsiteX3" y="connsiteY3"/>
                </a:cxn>
              </a:cxnLst>
              <a:rect l="l" t="t" r="r" b="b"/>
              <a:pathLst>
                <a:path w="7200769" h="3106099">
                  <a:moveTo>
                    <a:pt x="147616" y="3106099"/>
                  </a:moveTo>
                  <a:cubicBezTo>
                    <a:pt x="147616" y="3106099"/>
                    <a:pt x="-601135" y="1224950"/>
                    <a:pt x="1273995" y="1432610"/>
                  </a:cubicBezTo>
                  <a:cubicBezTo>
                    <a:pt x="3149124" y="1640407"/>
                    <a:pt x="2071189" y="-952877"/>
                    <a:pt x="4263473" y="385393"/>
                  </a:cubicBezTo>
                  <a:cubicBezTo>
                    <a:pt x="6471688" y="1733539"/>
                    <a:pt x="5544771" y="-882102"/>
                    <a:pt x="7200770" y="39225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0" name="Hình tự do: Hình 79">
              <a:extLst>
                <a:ext uri="{FF2B5EF4-FFF2-40B4-BE49-F238E27FC236}">
                  <a16:creationId xmlns:a16="http://schemas.microsoft.com/office/drawing/2014/main" id="{D61FA941-D07E-413F-85AD-3BDCBD5A8E1F}"/>
                </a:ext>
              </a:extLst>
            </p:cNvPr>
            <p:cNvSpPr/>
            <p:nvPr/>
          </p:nvSpPr>
          <p:spPr>
            <a:xfrm>
              <a:off x="5264371" y="4867280"/>
              <a:ext cx="7182035" cy="3073735"/>
            </a:xfrm>
            <a:custGeom>
              <a:avLst/>
              <a:gdLst>
                <a:gd name="connsiteX0" fmla="*/ 139123 w 7182035"/>
                <a:gd name="connsiteY0" fmla="*/ 3073736 h 3073735"/>
                <a:gd name="connsiteX1" fmla="*/ 1278018 w 7182035"/>
                <a:gd name="connsiteY1" fmla="*/ 1405595 h 3073735"/>
                <a:gd name="connsiteX2" fmla="*/ 4252867 w 7182035"/>
                <a:gd name="connsiteY2" fmla="*/ 392257 h 3073735"/>
                <a:gd name="connsiteX3" fmla="*/ 7182036 w 7182035"/>
                <a:gd name="connsiteY3" fmla="*/ 383204 h 3073735"/>
              </a:gdLst>
              <a:ahLst/>
              <a:cxnLst>
                <a:cxn ang="0">
                  <a:pos x="connsiteX0" y="connsiteY0"/>
                </a:cxn>
                <a:cxn ang="0">
                  <a:pos x="connsiteX1" y="connsiteY1"/>
                </a:cxn>
                <a:cxn ang="0">
                  <a:pos x="connsiteX2" y="connsiteY2"/>
                </a:cxn>
                <a:cxn ang="0">
                  <a:pos x="connsiteX3" y="connsiteY3"/>
                </a:cxn>
              </a:cxnLst>
              <a:rect l="l" t="t" r="r" b="b"/>
              <a:pathLst>
                <a:path w="7182035" h="3073735">
                  <a:moveTo>
                    <a:pt x="139123" y="3073736"/>
                  </a:moveTo>
                  <a:cubicBezTo>
                    <a:pt x="139123" y="3073736"/>
                    <a:pt x="-586870" y="1185454"/>
                    <a:pt x="1278018" y="1405595"/>
                  </a:cubicBezTo>
                  <a:cubicBezTo>
                    <a:pt x="3142907" y="1625737"/>
                    <a:pt x="2097321" y="-957123"/>
                    <a:pt x="4252867" y="392257"/>
                  </a:cubicBezTo>
                  <a:cubicBezTo>
                    <a:pt x="6426294" y="1752884"/>
                    <a:pt x="5544731" y="-894441"/>
                    <a:pt x="7182036" y="38320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1" name="Hình tự do: Hình 80">
              <a:extLst>
                <a:ext uri="{FF2B5EF4-FFF2-40B4-BE49-F238E27FC236}">
                  <a16:creationId xmlns:a16="http://schemas.microsoft.com/office/drawing/2014/main" id="{CB48D780-5E17-48CA-8A77-C45BF7246155}"/>
                </a:ext>
              </a:extLst>
            </p:cNvPr>
            <p:cNvSpPr/>
            <p:nvPr/>
          </p:nvSpPr>
          <p:spPr>
            <a:xfrm>
              <a:off x="5289718" y="4913496"/>
              <a:ext cx="7163840" cy="3041509"/>
            </a:xfrm>
            <a:custGeom>
              <a:avLst/>
              <a:gdLst>
                <a:gd name="connsiteX0" fmla="*/ 130845 w 7163840"/>
                <a:gd name="connsiteY0" fmla="*/ 3041509 h 3041509"/>
                <a:gd name="connsiteX1" fmla="*/ 1282420 w 7163840"/>
                <a:gd name="connsiteY1" fmla="*/ 1378719 h 3041509"/>
                <a:gd name="connsiteX2" fmla="*/ 4242638 w 7163840"/>
                <a:gd name="connsiteY2" fmla="*/ 399122 h 3041509"/>
                <a:gd name="connsiteX3" fmla="*/ 7163841 w 7163840"/>
                <a:gd name="connsiteY3" fmla="*/ 374296 h 3041509"/>
              </a:gdLst>
              <a:ahLst/>
              <a:cxnLst>
                <a:cxn ang="0">
                  <a:pos x="connsiteX0" y="connsiteY0"/>
                </a:cxn>
                <a:cxn ang="0">
                  <a:pos x="connsiteX1" y="connsiteY1"/>
                </a:cxn>
                <a:cxn ang="0">
                  <a:pos x="connsiteX2" y="connsiteY2"/>
                </a:cxn>
                <a:cxn ang="0">
                  <a:pos x="connsiteX3" y="connsiteY3"/>
                </a:cxn>
              </a:cxnLst>
              <a:rect l="l" t="t" r="r" b="b"/>
              <a:pathLst>
                <a:path w="7163840" h="3041509">
                  <a:moveTo>
                    <a:pt x="130845" y="3041509"/>
                  </a:moveTo>
                  <a:cubicBezTo>
                    <a:pt x="130845" y="3041509"/>
                    <a:pt x="-572553" y="1146233"/>
                    <a:pt x="1282420" y="1378719"/>
                  </a:cubicBezTo>
                  <a:cubicBezTo>
                    <a:pt x="3137230" y="1611205"/>
                    <a:pt x="2123830" y="-961231"/>
                    <a:pt x="4242638" y="399122"/>
                  </a:cubicBezTo>
                  <a:cubicBezTo>
                    <a:pt x="6381277" y="1772231"/>
                    <a:pt x="5544906" y="-906916"/>
                    <a:pt x="7163841" y="37429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2" name="Hình tự do: Hình 81">
              <a:extLst>
                <a:ext uri="{FF2B5EF4-FFF2-40B4-BE49-F238E27FC236}">
                  <a16:creationId xmlns:a16="http://schemas.microsoft.com/office/drawing/2014/main" id="{7FE1AA22-A9E5-4108-BDA5-4CBE118CC6FB}"/>
                </a:ext>
              </a:extLst>
            </p:cNvPr>
            <p:cNvSpPr/>
            <p:nvPr/>
          </p:nvSpPr>
          <p:spPr>
            <a:xfrm>
              <a:off x="5314921" y="4959625"/>
              <a:ext cx="7145627" cy="3009232"/>
            </a:xfrm>
            <a:custGeom>
              <a:avLst/>
              <a:gdLst>
                <a:gd name="connsiteX0" fmla="*/ 122710 w 7145627"/>
                <a:gd name="connsiteY0" fmla="*/ 3009233 h 3009232"/>
                <a:gd name="connsiteX1" fmla="*/ 1286802 w 7145627"/>
                <a:gd name="connsiteY1" fmla="*/ 1351792 h 3009232"/>
                <a:gd name="connsiteX2" fmla="*/ 4232390 w 7145627"/>
                <a:gd name="connsiteY2" fmla="*/ 406074 h 3009232"/>
                <a:gd name="connsiteX3" fmla="*/ 7145628 w 7145627"/>
                <a:gd name="connsiteY3" fmla="*/ 365474 h 3009232"/>
              </a:gdLst>
              <a:ahLst/>
              <a:cxnLst>
                <a:cxn ang="0">
                  <a:pos x="connsiteX0" y="connsiteY0"/>
                </a:cxn>
                <a:cxn ang="0">
                  <a:pos x="connsiteX1" y="connsiteY1"/>
                </a:cxn>
                <a:cxn ang="0">
                  <a:pos x="connsiteX2" y="connsiteY2"/>
                </a:cxn>
                <a:cxn ang="0">
                  <a:pos x="connsiteX3" y="connsiteY3"/>
                </a:cxn>
              </a:cxnLst>
              <a:rect l="l" t="t" r="r" b="b"/>
              <a:pathLst>
                <a:path w="7145627" h="3009232">
                  <a:moveTo>
                    <a:pt x="122710" y="3009233"/>
                  </a:moveTo>
                  <a:cubicBezTo>
                    <a:pt x="122710" y="3009233"/>
                    <a:pt x="-557928" y="1106961"/>
                    <a:pt x="1286802" y="1351792"/>
                  </a:cubicBezTo>
                  <a:cubicBezTo>
                    <a:pt x="3131534" y="1596622"/>
                    <a:pt x="2150484" y="-965252"/>
                    <a:pt x="4232390" y="406074"/>
                  </a:cubicBezTo>
                  <a:cubicBezTo>
                    <a:pt x="6336241" y="1791801"/>
                    <a:pt x="5545224" y="-919304"/>
                    <a:pt x="7145628" y="36547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3" name="Hình tự do: Hình 82">
              <a:extLst>
                <a:ext uri="{FF2B5EF4-FFF2-40B4-BE49-F238E27FC236}">
                  <a16:creationId xmlns:a16="http://schemas.microsoft.com/office/drawing/2014/main" id="{75E2507F-858B-418C-B1E3-704F6CC6FF5A}"/>
                </a:ext>
              </a:extLst>
            </p:cNvPr>
            <p:cNvSpPr/>
            <p:nvPr/>
          </p:nvSpPr>
          <p:spPr>
            <a:xfrm>
              <a:off x="5339947" y="5005562"/>
              <a:ext cx="7127754" cy="2977149"/>
            </a:xfrm>
            <a:custGeom>
              <a:avLst/>
              <a:gdLst>
                <a:gd name="connsiteX0" fmla="*/ 114753 w 7127754"/>
                <a:gd name="connsiteY0" fmla="*/ 2977149 h 2977149"/>
                <a:gd name="connsiteX1" fmla="*/ 1291526 w 7127754"/>
                <a:gd name="connsiteY1" fmla="*/ 1325057 h 2977149"/>
                <a:gd name="connsiteX2" fmla="*/ 4222645 w 7127754"/>
                <a:gd name="connsiteY2" fmla="*/ 413080 h 2977149"/>
                <a:gd name="connsiteX3" fmla="*/ 7127755 w 7127754"/>
                <a:gd name="connsiteY3" fmla="*/ 356707 h 2977149"/>
              </a:gdLst>
              <a:ahLst/>
              <a:cxnLst>
                <a:cxn ang="0">
                  <a:pos x="connsiteX0" y="connsiteY0"/>
                </a:cxn>
                <a:cxn ang="0">
                  <a:pos x="connsiteX1" y="connsiteY1"/>
                </a:cxn>
                <a:cxn ang="0">
                  <a:pos x="connsiteX2" y="connsiteY2"/>
                </a:cxn>
                <a:cxn ang="0">
                  <a:pos x="connsiteX3" y="connsiteY3"/>
                </a:cxn>
              </a:cxnLst>
              <a:rect l="l" t="t" r="r" b="b"/>
              <a:pathLst>
                <a:path w="7127754" h="2977149">
                  <a:moveTo>
                    <a:pt x="114753" y="2977149"/>
                  </a:moveTo>
                  <a:cubicBezTo>
                    <a:pt x="114753" y="2977149"/>
                    <a:pt x="-543127" y="1067745"/>
                    <a:pt x="1291526" y="1325057"/>
                  </a:cubicBezTo>
                  <a:cubicBezTo>
                    <a:pt x="3126178" y="1582232"/>
                    <a:pt x="2177315" y="-969219"/>
                    <a:pt x="4222645" y="413080"/>
                  </a:cubicBezTo>
                  <a:cubicBezTo>
                    <a:pt x="6291709" y="1811426"/>
                    <a:pt x="5545884" y="-931500"/>
                    <a:pt x="7127755" y="35670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4" name="Hình tự do: Hình 83">
              <a:extLst>
                <a:ext uri="{FF2B5EF4-FFF2-40B4-BE49-F238E27FC236}">
                  <a16:creationId xmlns:a16="http://schemas.microsoft.com/office/drawing/2014/main" id="{85C8742A-C3D8-4FB8-9F0D-CC6833CEC6B8}"/>
                </a:ext>
              </a:extLst>
            </p:cNvPr>
            <p:cNvSpPr/>
            <p:nvPr/>
          </p:nvSpPr>
          <p:spPr>
            <a:xfrm>
              <a:off x="5364715" y="5046635"/>
              <a:ext cx="7109976" cy="2950066"/>
            </a:xfrm>
            <a:custGeom>
              <a:avLst/>
              <a:gdLst>
                <a:gd name="connsiteX0" fmla="*/ 107054 w 7109976"/>
                <a:gd name="connsiteY0" fmla="*/ 2950067 h 2950066"/>
                <a:gd name="connsiteX1" fmla="*/ 1296343 w 7109976"/>
                <a:gd name="connsiteY1" fmla="*/ 1303323 h 2950066"/>
                <a:gd name="connsiteX2" fmla="*/ 4212832 w 7109976"/>
                <a:gd name="connsiteY2" fmla="*/ 425225 h 2950066"/>
                <a:gd name="connsiteX3" fmla="*/ 7109977 w 7109976"/>
                <a:gd name="connsiteY3" fmla="*/ 353079 h 2950066"/>
              </a:gdLst>
              <a:ahLst/>
              <a:cxnLst>
                <a:cxn ang="0">
                  <a:pos x="connsiteX0" y="connsiteY0"/>
                </a:cxn>
                <a:cxn ang="0">
                  <a:pos x="connsiteX1" y="connsiteY1"/>
                </a:cxn>
                <a:cxn ang="0">
                  <a:pos x="connsiteX2" y="connsiteY2"/>
                </a:cxn>
                <a:cxn ang="0">
                  <a:pos x="connsiteX3" y="connsiteY3"/>
                </a:cxn>
              </a:cxnLst>
              <a:rect l="l" t="t" r="r" b="b"/>
              <a:pathLst>
                <a:path w="7109976" h="2950066">
                  <a:moveTo>
                    <a:pt x="107054" y="2950067"/>
                  </a:moveTo>
                  <a:cubicBezTo>
                    <a:pt x="107054" y="2950067"/>
                    <a:pt x="-528231" y="1033667"/>
                    <a:pt x="1296343" y="1303323"/>
                  </a:cubicBezTo>
                  <a:cubicBezTo>
                    <a:pt x="3120917" y="1572980"/>
                    <a:pt x="2204241" y="-967909"/>
                    <a:pt x="4212832" y="425225"/>
                  </a:cubicBezTo>
                  <a:cubicBezTo>
                    <a:pt x="6247108" y="1836327"/>
                    <a:pt x="5546475" y="-938694"/>
                    <a:pt x="7109977" y="35307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5" name="Hình tự do: Hình 84">
              <a:extLst>
                <a:ext uri="{FF2B5EF4-FFF2-40B4-BE49-F238E27FC236}">
                  <a16:creationId xmlns:a16="http://schemas.microsoft.com/office/drawing/2014/main" id="{A31EFD0E-E61E-4515-AA8F-1CEACA91887E}"/>
                </a:ext>
              </a:extLst>
            </p:cNvPr>
            <p:cNvSpPr/>
            <p:nvPr/>
          </p:nvSpPr>
          <p:spPr>
            <a:xfrm>
              <a:off x="5389166" y="5085231"/>
              <a:ext cx="7092352" cy="2925324"/>
            </a:xfrm>
            <a:custGeom>
              <a:avLst/>
              <a:gdLst>
                <a:gd name="connsiteX0" fmla="*/ 99509 w 7092352"/>
                <a:gd name="connsiteY0" fmla="*/ 2925325 h 2925324"/>
                <a:gd name="connsiteX1" fmla="*/ 1301315 w 7092352"/>
                <a:gd name="connsiteY1" fmla="*/ 1283931 h 2925324"/>
                <a:gd name="connsiteX2" fmla="*/ 4203174 w 7092352"/>
                <a:gd name="connsiteY2" fmla="*/ 439574 h 2925324"/>
                <a:gd name="connsiteX3" fmla="*/ 7092353 w 7092352"/>
                <a:gd name="connsiteY3" fmla="*/ 351517 h 2925324"/>
              </a:gdLst>
              <a:ahLst/>
              <a:cxnLst>
                <a:cxn ang="0">
                  <a:pos x="connsiteX0" y="connsiteY0"/>
                </a:cxn>
                <a:cxn ang="0">
                  <a:pos x="connsiteX1" y="connsiteY1"/>
                </a:cxn>
                <a:cxn ang="0">
                  <a:pos x="connsiteX2" y="connsiteY2"/>
                </a:cxn>
                <a:cxn ang="0">
                  <a:pos x="connsiteX3" y="connsiteY3"/>
                </a:cxn>
              </a:cxnLst>
              <a:rect l="l" t="t" r="r" b="b"/>
              <a:pathLst>
                <a:path w="7092352" h="2925324">
                  <a:moveTo>
                    <a:pt x="99509" y="2925325"/>
                  </a:moveTo>
                  <a:cubicBezTo>
                    <a:pt x="99509" y="2925325"/>
                    <a:pt x="-513017" y="1001930"/>
                    <a:pt x="1301315" y="1283931"/>
                  </a:cubicBezTo>
                  <a:cubicBezTo>
                    <a:pt x="3115810" y="1565932"/>
                    <a:pt x="2231484" y="-964396"/>
                    <a:pt x="4203174" y="439574"/>
                  </a:cubicBezTo>
                  <a:cubicBezTo>
                    <a:pt x="6202499" y="1863295"/>
                    <a:pt x="5547383" y="-943548"/>
                    <a:pt x="7092353" y="35151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6" name="Hình tự do: Hình 85">
              <a:extLst>
                <a:ext uri="{FF2B5EF4-FFF2-40B4-BE49-F238E27FC236}">
                  <a16:creationId xmlns:a16="http://schemas.microsoft.com/office/drawing/2014/main" id="{5CD73E63-A7B2-4EDE-83B5-DACA73257876}"/>
                </a:ext>
              </a:extLst>
            </p:cNvPr>
            <p:cNvSpPr/>
            <p:nvPr/>
          </p:nvSpPr>
          <p:spPr>
            <a:xfrm>
              <a:off x="5413533" y="5123961"/>
              <a:ext cx="7075138" cy="2900584"/>
            </a:xfrm>
            <a:custGeom>
              <a:avLst/>
              <a:gdLst>
                <a:gd name="connsiteX0" fmla="*/ 92211 w 7075138"/>
                <a:gd name="connsiteY0" fmla="*/ 2900584 h 2900584"/>
                <a:gd name="connsiteX1" fmla="*/ 1306697 w 7075138"/>
                <a:gd name="connsiteY1" fmla="*/ 1264403 h 2900584"/>
                <a:gd name="connsiteX2" fmla="*/ 4193925 w 7075138"/>
                <a:gd name="connsiteY2" fmla="*/ 453925 h 2900584"/>
                <a:gd name="connsiteX3" fmla="*/ 7075139 w 7075138"/>
                <a:gd name="connsiteY3" fmla="*/ 350094 h 2900584"/>
              </a:gdLst>
              <a:ahLst/>
              <a:cxnLst>
                <a:cxn ang="0">
                  <a:pos x="connsiteX0" y="connsiteY0"/>
                </a:cxn>
                <a:cxn ang="0">
                  <a:pos x="connsiteX1" y="connsiteY1"/>
                </a:cxn>
                <a:cxn ang="0">
                  <a:pos x="connsiteX2" y="connsiteY2"/>
                </a:cxn>
                <a:cxn ang="0">
                  <a:pos x="connsiteX3" y="connsiteY3"/>
                </a:cxn>
              </a:cxnLst>
              <a:rect l="l" t="t" r="r" b="b"/>
              <a:pathLst>
                <a:path w="7075138" h="2900584">
                  <a:moveTo>
                    <a:pt x="92211" y="2900584"/>
                  </a:moveTo>
                  <a:cubicBezTo>
                    <a:pt x="92211" y="2900584"/>
                    <a:pt x="-497719" y="970057"/>
                    <a:pt x="1306697" y="1264403"/>
                  </a:cubicBezTo>
                  <a:cubicBezTo>
                    <a:pt x="3111114" y="1558748"/>
                    <a:pt x="2258974" y="-960881"/>
                    <a:pt x="4193925" y="453925"/>
                  </a:cubicBezTo>
                  <a:cubicBezTo>
                    <a:pt x="6158463" y="1890401"/>
                    <a:pt x="5548538" y="-948537"/>
                    <a:pt x="7075139" y="35009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7" name="Hình tự do: Hình 86">
              <a:extLst>
                <a:ext uri="{FF2B5EF4-FFF2-40B4-BE49-F238E27FC236}">
                  <a16:creationId xmlns:a16="http://schemas.microsoft.com/office/drawing/2014/main" id="{47DEAD84-0C20-4ABB-B6FD-BE9E03F1E2E6}"/>
                </a:ext>
              </a:extLst>
            </p:cNvPr>
            <p:cNvSpPr/>
            <p:nvPr/>
          </p:nvSpPr>
          <p:spPr>
            <a:xfrm>
              <a:off x="5437717" y="5162521"/>
              <a:ext cx="7057781" cy="2875876"/>
            </a:xfrm>
            <a:custGeom>
              <a:avLst/>
              <a:gdLst>
                <a:gd name="connsiteX0" fmla="*/ 85096 w 7057781"/>
                <a:gd name="connsiteY0" fmla="*/ 2875877 h 2875876"/>
                <a:gd name="connsiteX1" fmla="*/ 1312099 w 7057781"/>
                <a:gd name="connsiteY1" fmla="*/ 1245045 h 2875876"/>
                <a:gd name="connsiteX2" fmla="*/ 4184697 w 7057781"/>
                <a:gd name="connsiteY2" fmla="*/ 468308 h 2875876"/>
                <a:gd name="connsiteX3" fmla="*/ 7057782 w 7057781"/>
                <a:gd name="connsiteY3" fmla="*/ 348704 h 2875876"/>
              </a:gdLst>
              <a:ahLst/>
              <a:cxnLst>
                <a:cxn ang="0">
                  <a:pos x="connsiteX0" y="connsiteY0"/>
                </a:cxn>
                <a:cxn ang="0">
                  <a:pos x="connsiteX1" y="connsiteY1"/>
                </a:cxn>
                <a:cxn ang="0">
                  <a:pos x="connsiteX2" y="connsiteY2"/>
                </a:cxn>
                <a:cxn ang="0">
                  <a:pos x="connsiteX3" y="connsiteY3"/>
                </a:cxn>
              </a:cxnLst>
              <a:rect l="l" t="t" r="r" b="b"/>
              <a:pathLst>
                <a:path w="7057781" h="2875876">
                  <a:moveTo>
                    <a:pt x="85096" y="2875877"/>
                  </a:moveTo>
                  <a:cubicBezTo>
                    <a:pt x="85096" y="2875877"/>
                    <a:pt x="-482076" y="938355"/>
                    <a:pt x="1312099" y="1245045"/>
                  </a:cubicBezTo>
                  <a:cubicBezTo>
                    <a:pt x="3106274" y="1551734"/>
                    <a:pt x="2286484" y="-957196"/>
                    <a:pt x="4184697" y="468308"/>
                  </a:cubicBezTo>
                  <a:cubicBezTo>
                    <a:pt x="6114447" y="1917540"/>
                    <a:pt x="5549875" y="-953493"/>
                    <a:pt x="7057782" y="34870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8" name="Hình tự do: Hình 87">
              <a:extLst>
                <a:ext uri="{FF2B5EF4-FFF2-40B4-BE49-F238E27FC236}">
                  <a16:creationId xmlns:a16="http://schemas.microsoft.com/office/drawing/2014/main" id="{7DDF6649-9F8B-470D-8601-D294F3C57073}"/>
                </a:ext>
              </a:extLst>
            </p:cNvPr>
            <p:cNvSpPr/>
            <p:nvPr/>
          </p:nvSpPr>
          <p:spPr>
            <a:xfrm>
              <a:off x="5461631" y="5201377"/>
              <a:ext cx="7040857" cy="2851012"/>
            </a:xfrm>
            <a:custGeom>
              <a:avLst/>
              <a:gdLst>
                <a:gd name="connsiteX0" fmla="*/ 78251 w 7040857"/>
                <a:gd name="connsiteY0" fmla="*/ 2851012 h 2851012"/>
                <a:gd name="connsiteX1" fmla="*/ 1317771 w 7040857"/>
                <a:gd name="connsiteY1" fmla="*/ 1225529 h 2851012"/>
                <a:gd name="connsiteX2" fmla="*/ 4175738 w 7040857"/>
                <a:gd name="connsiteY2" fmla="*/ 482670 h 2851012"/>
                <a:gd name="connsiteX3" fmla="*/ 7040858 w 7040857"/>
                <a:gd name="connsiteY3" fmla="*/ 347293 h 2851012"/>
              </a:gdLst>
              <a:ahLst/>
              <a:cxnLst>
                <a:cxn ang="0">
                  <a:pos x="connsiteX0" y="connsiteY0"/>
                </a:cxn>
                <a:cxn ang="0">
                  <a:pos x="connsiteX1" y="connsiteY1"/>
                </a:cxn>
                <a:cxn ang="0">
                  <a:pos x="connsiteX2" y="connsiteY2"/>
                </a:cxn>
                <a:cxn ang="0">
                  <a:pos x="connsiteX3" y="connsiteY3"/>
                </a:cxn>
              </a:cxnLst>
              <a:rect l="l" t="t" r="r" b="b"/>
              <a:pathLst>
                <a:path w="7040857" h="2851012">
                  <a:moveTo>
                    <a:pt x="78251" y="2851012"/>
                  </a:moveTo>
                  <a:cubicBezTo>
                    <a:pt x="78251" y="2851012"/>
                    <a:pt x="-466325" y="906494"/>
                    <a:pt x="1317771" y="1225529"/>
                  </a:cubicBezTo>
                  <a:cubicBezTo>
                    <a:pt x="3101867" y="1544563"/>
                    <a:pt x="2314264" y="-953669"/>
                    <a:pt x="4175738" y="482670"/>
                  </a:cubicBezTo>
                  <a:cubicBezTo>
                    <a:pt x="6070537" y="1944659"/>
                    <a:pt x="5551321" y="-958333"/>
                    <a:pt x="7040858" y="34729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89" name="Hình tự do: Hình 88">
              <a:extLst>
                <a:ext uri="{FF2B5EF4-FFF2-40B4-BE49-F238E27FC236}">
                  <a16:creationId xmlns:a16="http://schemas.microsoft.com/office/drawing/2014/main" id="{EFD9CE37-C3CD-465A-AFA7-E0C6661B22D2}"/>
                </a:ext>
              </a:extLst>
            </p:cNvPr>
            <p:cNvSpPr/>
            <p:nvPr/>
          </p:nvSpPr>
          <p:spPr>
            <a:xfrm>
              <a:off x="5485362" y="5239888"/>
              <a:ext cx="7024279" cy="2826354"/>
            </a:xfrm>
            <a:custGeom>
              <a:avLst/>
              <a:gdLst>
                <a:gd name="connsiteX0" fmla="*/ 71588 w 7024279"/>
                <a:gd name="connsiteY0" fmla="*/ 2826355 h 2826354"/>
                <a:gd name="connsiteX1" fmla="*/ 1323788 w 7024279"/>
                <a:gd name="connsiteY1" fmla="*/ 1206220 h 2826354"/>
                <a:gd name="connsiteX2" fmla="*/ 4167126 w 7024279"/>
                <a:gd name="connsiteY2" fmla="*/ 497103 h 2826354"/>
                <a:gd name="connsiteX3" fmla="*/ 7024279 w 7024279"/>
                <a:gd name="connsiteY3" fmla="*/ 345953 h 2826354"/>
              </a:gdLst>
              <a:ahLst/>
              <a:cxnLst>
                <a:cxn ang="0">
                  <a:pos x="connsiteX0" y="connsiteY0"/>
                </a:cxn>
                <a:cxn ang="0">
                  <a:pos x="connsiteX1" y="connsiteY1"/>
                </a:cxn>
                <a:cxn ang="0">
                  <a:pos x="connsiteX2" y="connsiteY2"/>
                </a:cxn>
                <a:cxn ang="0">
                  <a:pos x="connsiteX3" y="connsiteY3"/>
                </a:cxn>
              </a:cxnLst>
              <a:rect l="l" t="t" r="r" b="b"/>
              <a:pathLst>
                <a:path w="7024279" h="2826354">
                  <a:moveTo>
                    <a:pt x="71588" y="2826355"/>
                  </a:moveTo>
                  <a:cubicBezTo>
                    <a:pt x="71588" y="2826355"/>
                    <a:pt x="-450230" y="874704"/>
                    <a:pt x="1323788" y="1206220"/>
                  </a:cubicBezTo>
                  <a:cubicBezTo>
                    <a:pt x="3097805" y="1537736"/>
                    <a:pt x="2342389" y="-949935"/>
                    <a:pt x="4167126" y="497103"/>
                  </a:cubicBezTo>
                  <a:cubicBezTo>
                    <a:pt x="6027137" y="1971985"/>
                    <a:pt x="5553274" y="-963240"/>
                    <a:pt x="7024279" y="34595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0" name="Hình tự do: Hình 89">
              <a:extLst>
                <a:ext uri="{FF2B5EF4-FFF2-40B4-BE49-F238E27FC236}">
                  <a16:creationId xmlns:a16="http://schemas.microsoft.com/office/drawing/2014/main" id="{30681D37-7D74-41FD-B31A-B0E89167609C}"/>
                </a:ext>
              </a:extLst>
            </p:cNvPr>
            <p:cNvSpPr/>
            <p:nvPr/>
          </p:nvSpPr>
          <p:spPr>
            <a:xfrm>
              <a:off x="5508801" y="5278694"/>
              <a:ext cx="7007993" cy="2801537"/>
            </a:xfrm>
            <a:custGeom>
              <a:avLst/>
              <a:gdLst>
                <a:gd name="connsiteX0" fmla="*/ 65219 w 7007993"/>
                <a:gd name="connsiteY0" fmla="*/ 2801538 h 2801537"/>
                <a:gd name="connsiteX1" fmla="*/ 1329936 w 7007993"/>
                <a:gd name="connsiteY1" fmla="*/ 1186753 h 2801537"/>
                <a:gd name="connsiteX2" fmla="*/ 4158805 w 7007993"/>
                <a:gd name="connsiteY2" fmla="*/ 511514 h 2801537"/>
                <a:gd name="connsiteX3" fmla="*/ 7007994 w 7007993"/>
                <a:gd name="connsiteY3" fmla="*/ 344591 h 2801537"/>
              </a:gdLst>
              <a:ahLst/>
              <a:cxnLst>
                <a:cxn ang="0">
                  <a:pos x="connsiteX0" y="connsiteY0"/>
                </a:cxn>
                <a:cxn ang="0">
                  <a:pos x="connsiteX1" y="connsiteY1"/>
                </a:cxn>
                <a:cxn ang="0">
                  <a:pos x="connsiteX2" y="connsiteY2"/>
                </a:cxn>
                <a:cxn ang="0">
                  <a:pos x="connsiteX3" y="connsiteY3"/>
                </a:cxn>
              </a:cxnLst>
              <a:rect l="l" t="t" r="r" b="b"/>
              <a:pathLst>
                <a:path w="7007993" h="2801537">
                  <a:moveTo>
                    <a:pt x="65219" y="2801538"/>
                  </a:moveTo>
                  <a:cubicBezTo>
                    <a:pt x="65219" y="2801538"/>
                    <a:pt x="-434003" y="842893"/>
                    <a:pt x="1329936" y="1186753"/>
                  </a:cubicBezTo>
                  <a:cubicBezTo>
                    <a:pt x="3093874" y="1530614"/>
                    <a:pt x="2370482" y="-946222"/>
                    <a:pt x="4158805" y="511514"/>
                  </a:cubicBezTo>
                  <a:cubicBezTo>
                    <a:pt x="5983866" y="1999289"/>
                    <a:pt x="5555358" y="-968030"/>
                    <a:pt x="7007994" y="34459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1" name="Hình tự do: Hình 90">
              <a:extLst>
                <a:ext uri="{FF2B5EF4-FFF2-40B4-BE49-F238E27FC236}">
                  <a16:creationId xmlns:a16="http://schemas.microsoft.com/office/drawing/2014/main" id="{FE30F414-B77F-4D82-B013-EBD0DF945346}"/>
                </a:ext>
              </a:extLst>
            </p:cNvPr>
            <p:cNvSpPr/>
            <p:nvPr/>
          </p:nvSpPr>
          <p:spPr>
            <a:xfrm>
              <a:off x="5532028" y="5317073"/>
              <a:ext cx="6991593" cy="2777012"/>
            </a:xfrm>
            <a:custGeom>
              <a:avLst/>
              <a:gdLst>
                <a:gd name="connsiteX0" fmla="*/ 59060 w 6991593"/>
                <a:gd name="connsiteY0" fmla="*/ 2777013 h 2777012"/>
                <a:gd name="connsiteX1" fmla="*/ 1336294 w 6991593"/>
                <a:gd name="connsiteY1" fmla="*/ 1167577 h 2777012"/>
                <a:gd name="connsiteX2" fmla="*/ 4150533 w 6991593"/>
                <a:gd name="connsiteY2" fmla="*/ 526080 h 2777012"/>
                <a:gd name="connsiteX3" fmla="*/ 6991594 w 6991593"/>
                <a:gd name="connsiteY3" fmla="*/ 343246 h 2777012"/>
              </a:gdLst>
              <a:ahLst/>
              <a:cxnLst>
                <a:cxn ang="0">
                  <a:pos x="connsiteX0" y="connsiteY0"/>
                </a:cxn>
                <a:cxn ang="0">
                  <a:pos x="connsiteX1" y="connsiteY1"/>
                </a:cxn>
                <a:cxn ang="0">
                  <a:pos x="connsiteX2" y="connsiteY2"/>
                </a:cxn>
                <a:cxn ang="0">
                  <a:pos x="connsiteX3" y="connsiteY3"/>
                </a:cxn>
              </a:cxnLst>
              <a:rect l="l" t="t" r="r" b="b"/>
              <a:pathLst>
                <a:path w="6991593" h="2777012">
                  <a:moveTo>
                    <a:pt x="59060" y="2777013"/>
                  </a:moveTo>
                  <a:cubicBezTo>
                    <a:pt x="59060" y="2777013"/>
                    <a:pt x="-417403" y="811373"/>
                    <a:pt x="1336294" y="1167577"/>
                  </a:cubicBezTo>
                  <a:cubicBezTo>
                    <a:pt x="3089991" y="1523782"/>
                    <a:pt x="2398949" y="-942218"/>
                    <a:pt x="4150533" y="526080"/>
                  </a:cubicBezTo>
                  <a:cubicBezTo>
                    <a:pt x="5940643" y="2026747"/>
                    <a:pt x="5557652" y="-972804"/>
                    <a:pt x="6991594" y="34324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2" name="Hình tự do: Hình 91">
              <a:extLst>
                <a:ext uri="{FF2B5EF4-FFF2-40B4-BE49-F238E27FC236}">
                  <a16:creationId xmlns:a16="http://schemas.microsoft.com/office/drawing/2014/main" id="{A0433C66-3CC5-4887-8B13-18138058BA35}"/>
                </a:ext>
              </a:extLst>
            </p:cNvPr>
            <p:cNvSpPr/>
            <p:nvPr/>
          </p:nvSpPr>
          <p:spPr>
            <a:xfrm>
              <a:off x="5555001" y="5355821"/>
              <a:ext cx="6975774" cy="2752254"/>
            </a:xfrm>
            <a:custGeom>
              <a:avLst/>
              <a:gdLst>
                <a:gd name="connsiteX0" fmla="*/ 53156 w 6975774"/>
                <a:gd name="connsiteY0" fmla="*/ 2752255 h 2752254"/>
                <a:gd name="connsiteX1" fmla="*/ 1343070 w 6975774"/>
                <a:gd name="connsiteY1" fmla="*/ 1148169 h 2752254"/>
                <a:gd name="connsiteX2" fmla="*/ 4142678 w 6975774"/>
                <a:gd name="connsiteY2" fmla="*/ 540550 h 2752254"/>
                <a:gd name="connsiteX3" fmla="*/ 6975774 w 6975774"/>
                <a:gd name="connsiteY3" fmla="*/ 341942 h 2752254"/>
              </a:gdLst>
              <a:ahLst/>
              <a:cxnLst>
                <a:cxn ang="0">
                  <a:pos x="connsiteX0" y="connsiteY0"/>
                </a:cxn>
                <a:cxn ang="0">
                  <a:pos x="connsiteX1" y="connsiteY1"/>
                </a:cxn>
                <a:cxn ang="0">
                  <a:pos x="connsiteX2" y="connsiteY2"/>
                </a:cxn>
                <a:cxn ang="0">
                  <a:pos x="connsiteX3" y="connsiteY3"/>
                </a:cxn>
              </a:cxnLst>
              <a:rect l="l" t="t" r="r" b="b"/>
              <a:pathLst>
                <a:path w="6975774" h="2752254">
                  <a:moveTo>
                    <a:pt x="53156" y="2752255"/>
                  </a:moveTo>
                  <a:cubicBezTo>
                    <a:pt x="53156" y="2752255"/>
                    <a:pt x="-400549" y="779483"/>
                    <a:pt x="1343070" y="1148169"/>
                  </a:cubicBezTo>
                  <a:cubicBezTo>
                    <a:pt x="3086688" y="1516718"/>
                    <a:pt x="2427670" y="-938447"/>
                    <a:pt x="4142678" y="540550"/>
                  </a:cubicBezTo>
                  <a:cubicBezTo>
                    <a:pt x="5897839" y="2054110"/>
                    <a:pt x="5560202" y="-977537"/>
                    <a:pt x="6975774" y="34194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3" name="Hình tự do: Hình 92">
              <a:extLst>
                <a:ext uri="{FF2B5EF4-FFF2-40B4-BE49-F238E27FC236}">
                  <a16:creationId xmlns:a16="http://schemas.microsoft.com/office/drawing/2014/main" id="{2F9D568B-B256-4BCC-BB1F-A2210B2E0AAC}"/>
                </a:ext>
              </a:extLst>
            </p:cNvPr>
            <p:cNvSpPr/>
            <p:nvPr/>
          </p:nvSpPr>
          <p:spPr>
            <a:xfrm>
              <a:off x="5577660" y="5394228"/>
              <a:ext cx="6960104" cy="2727701"/>
            </a:xfrm>
            <a:custGeom>
              <a:avLst/>
              <a:gdLst>
                <a:gd name="connsiteX0" fmla="*/ 47566 w 6960104"/>
                <a:gd name="connsiteY0" fmla="*/ 2727702 h 2727701"/>
                <a:gd name="connsiteX1" fmla="*/ 1349996 w 6960104"/>
                <a:gd name="connsiteY1" fmla="*/ 1128964 h 2727701"/>
                <a:gd name="connsiteX2" fmla="*/ 4134974 w 6960104"/>
                <a:gd name="connsiteY2" fmla="*/ 555087 h 2727701"/>
                <a:gd name="connsiteX3" fmla="*/ 6960105 w 6960104"/>
                <a:gd name="connsiteY3" fmla="*/ 340706 h 2727701"/>
              </a:gdLst>
              <a:ahLst/>
              <a:cxnLst>
                <a:cxn ang="0">
                  <a:pos x="connsiteX0" y="connsiteY0"/>
                </a:cxn>
                <a:cxn ang="0">
                  <a:pos x="connsiteX1" y="connsiteY1"/>
                </a:cxn>
                <a:cxn ang="0">
                  <a:pos x="connsiteX2" y="connsiteY2"/>
                </a:cxn>
                <a:cxn ang="0">
                  <a:pos x="connsiteX3" y="connsiteY3"/>
                </a:cxn>
              </a:cxnLst>
              <a:rect l="l" t="t" r="r" b="b"/>
              <a:pathLst>
                <a:path w="6960104" h="2727701">
                  <a:moveTo>
                    <a:pt x="47566" y="2727702"/>
                  </a:moveTo>
                  <a:cubicBezTo>
                    <a:pt x="47566" y="2727702"/>
                    <a:pt x="-383544" y="747934"/>
                    <a:pt x="1349996" y="1128964"/>
                  </a:cubicBezTo>
                  <a:cubicBezTo>
                    <a:pt x="3083536" y="1509995"/>
                    <a:pt x="2456543" y="-934334"/>
                    <a:pt x="4134974" y="555087"/>
                  </a:cubicBezTo>
                  <a:cubicBezTo>
                    <a:pt x="5855184" y="2081677"/>
                    <a:pt x="5563064" y="-982340"/>
                    <a:pt x="6960105" y="34070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4" name="Hình tự do: Hình 93">
              <a:extLst>
                <a:ext uri="{FF2B5EF4-FFF2-40B4-BE49-F238E27FC236}">
                  <a16:creationId xmlns:a16="http://schemas.microsoft.com/office/drawing/2014/main" id="{AE07362A-A7A6-4CFE-927A-467B4D3D910C}"/>
                </a:ext>
              </a:extLst>
            </p:cNvPr>
            <p:cNvSpPr/>
            <p:nvPr/>
          </p:nvSpPr>
          <p:spPr>
            <a:xfrm>
              <a:off x="5600082" y="5432882"/>
              <a:ext cx="6944672" cy="2703037"/>
            </a:xfrm>
            <a:custGeom>
              <a:avLst/>
              <a:gdLst>
                <a:gd name="connsiteX0" fmla="*/ 42212 w 6944672"/>
                <a:gd name="connsiteY0" fmla="*/ 2703037 h 2703037"/>
                <a:gd name="connsiteX1" fmla="*/ 1357322 w 6944672"/>
                <a:gd name="connsiteY1" fmla="*/ 1109650 h 2703037"/>
                <a:gd name="connsiteX2" fmla="*/ 4127670 w 6944672"/>
                <a:gd name="connsiteY2" fmla="*/ 569651 h 2703037"/>
                <a:gd name="connsiteX3" fmla="*/ 6944673 w 6944672"/>
                <a:gd name="connsiteY3" fmla="*/ 339496 h 2703037"/>
              </a:gdLst>
              <a:ahLst/>
              <a:cxnLst>
                <a:cxn ang="0">
                  <a:pos x="connsiteX0" y="connsiteY0"/>
                </a:cxn>
                <a:cxn ang="0">
                  <a:pos x="connsiteX1" y="connsiteY1"/>
                </a:cxn>
                <a:cxn ang="0">
                  <a:pos x="connsiteX2" y="connsiteY2"/>
                </a:cxn>
                <a:cxn ang="0">
                  <a:pos x="connsiteX3" y="connsiteY3"/>
                </a:cxn>
              </a:cxnLst>
              <a:rect l="l" t="t" r="r" b="b"/>
              <a:pathLst>
                <a:path w="6944672" h="2703037">
                  <a:moveTo>
                    <a:pt x="42212" y="2703037"/>
                  </a:moveTo>
                  <a:cubicBezTo>
                    <a:pt x="42212" y="2703037"/>
                    <a:pt x="-366139" y="716275"/>
                    <a:pt x="1357322" y="1109650"/>
                  </a:cubicBezTo>
                  <a:cubicBezTo>
                    <a:pt x="3080784" y="1503024"/>
                    <a:pt x="2485814" y="-930468"/>
                    <a:pt x="4127670" y="569651"/>
                  </a:cubicBezTo>
                  <a:cubicBezTo>
                    <a:pt x="5812767" y="2109272"/>
                    <a:pt x="5566164" y="-987115"/>
                    <a:pt x="6944673" y="33949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5" name="Hình tự do: Hình 94">
              <a:extLst>
                <a:ext uri="{FF2B5EF4-FFF2-40B4-BE49-F238E27FC236}">
                  <a16:creationId xmlns:a16="http://schemas.microsoft.com/office/drawing/2014/main" id="{F1A14034-F6F1-4A4D-9E26-3F7F6CF70E31}"/>
                </a:ext>
              </a:extLst>
            </p:cNvPr>
            <p:cNvSpPr/>
            <p:nvPr/>
          </p:nvSpPr>
          <p:spPr>
            <a:xfrm>
              <a:off x="5622178" y="5471148"/>
              <a:ext cx="6929567" cy="2678624"/>
            </a:xfrm>
            <a:custGeom>
              <a:avLst/>
              <a:gdLst>
                <a:gd name="connsiteX0" fmla="*/ 37186 w 6929567"/>
                <a:gd name="connsiteY0" fmla="*/ 2678624 h 2678624"/>
                <a:gd name="connsiteX1" fmla="*/ 1364813 w 6929567"/>
                <a:gd name="connsiteY1" fmla="*/ 1090449 h 2678624"/>
                <a:gd name="connsiteX2" fmla="*/ 4120531 w 6929567"/>
                <a:gd name="connsiteY2" fmla="*/ 584191 h 2678624"/>
                <a:gd name="connsiteX3" fmla="*/ 6929568 w 6929567"/>
                <a:gd name="connsiteY3" fmla="*/ 338263 h 2678624"/>
              </a:gdLst>
              <a:ahLst/>
              <a:cxnLst>
                <a:cxn ang="0">
                  <a:pos x="connsiteX0" y="connsiteY0"/>
                </a:cxn>
                <a:cxn ang="0">
                  <a:pos x="connsiteX1" y="connsiteY1"/>
                </a:cxn>
                <a:cxn ang="0">
                  <a:pos x="connsiteX2" y="connsiteY2"/>
                </a:cxn>
                <a:cxn ang="0">
                  <a:pos x="connsiteX3" y="connsiteY3"/>
                </a:cxn>
              </a:cxnLst>
              <a:rect l="l" t="t" r="r" b="b"/>
              <a:pathLst>
                <a:path w="6929567" h="2678624">
                  <a:moveTo>
                    <a:pt x="37186" y="2678624"/>
                  </a:moveTo>
                  <a:cubicBezTo>
                    <a:pt x="37186" y="2678624"/>
                    <a:pt x="-348569" y="684729"/>
                    <a:pt x="1364813" y="1090449"/>
                  </a:cubicBezTo>
                  <a:cubicBezTo>
                    <a:pt x="3078196" y="1496168"/>
                    <a:pt x="2515250" y="-926352"/>
                    <a:pt x="4120531" y="584191"/>
                  </a:cubicBezTo>
                  <a:cubicBezTo>
                    <a:pt x="5770515" y="2136842"/>
                    <a:pt x="5569590" y="-991778"/>
                    <a:pt x="6929568" y="33826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6" name="Hình tự do: Hình 95">
              <a:extLst>
                <a:ext uri="{FF2B5EF4-FFF2-40B4-BE49-F238E27FC236}">
                  <a16:creationId xmlns:a16="http://schemas.microsoft.com/office/drawing/2014/main" id="{19A4C5B5-29B6-4BC4-9C94-EA70706C1126}"/>
                </a:ext>
              </a:extLst>
            </p:cNvPr>
            <p:cNvSpPr/>
            <p:nvPr/>
          </p:nvSpPr>
          <p:spPr>
            <a:xfrm>
              <a:off x="5644008" y="5509675"/>
              <a:ext cx="6914889" cy="2654087"/>
            </a:xfrm>
            <a:custGeom>
              <a:avLst/>
              <a:gdLst>
                <a:gd name="connsiteX0" fmla="*/ 32424 w 6914889"/>
                <a:gd name="connsiteY0" fmla="*/ 2654088 h 2654087"/>
                <a:gd name="connsiteX1" fmla="*/ 1372569 w 6914889"/>
                <a:gd name="connsiteY1" fmla="*/ 1071261 h 2654087"/>
                <a:gd name="connsiteX2" fmla="*/ 4113818 w 6914889"/>
                <a:gd name="connsiteY2" fmla="*/ 598882 h 2654087"/>
                <a:gd name="connsiteX3" fmla="*/ 6914889 w 6914889"/>
                <a:gd name="connsiteY3" fmla="*/ 337043 h 2654087"/>
              </a:gdLst>
              <a:ahLst/>
              <a:cxnLst>
                <a:cxn ang="0">
                  <a:pos x="connsiteX0" y="connsiteY0"/>
                </a:cxn>
                <a:cxn ang="0">
                  <a:pos x="connsiteX1" y="connsiteY1"/>
                </a:cxn>
                <a:cxn ang="0">
                  <a:pos x="connsiteX2" y="connsiteY2"/>
                </a:cxn>
                <a:cxn ang="0">
                  <a:pos x="connsiteX3" y="connsiteY3"/>
                </a:cxn>
              </a:cxnLst>
              <a:rect l="l" t="t" r="r" b="b"/>
              <a:pathLst>
                <a:path w="6914889" h="2654087">
                  <a:moveTo>
                    <a:pt x="32424" y="2654088"/>
                  </a:moveTo>
                  <a:cubicBezTo>
                    <a:pt x="32424" y="2654088"/>
                    <a:pt x="-330573" y="653198"/>
                    <a:pt x="1372569" y="1071261"/>
                  </a:cubicBezTo>
                  <a:cubicBezTo>
                    <a:pt x="3075710" y="1489325"/>
                    <a:pt x="2544951" y="-922085"/>
                    <a:pt x="4113818" y="598882"/>
                  </a:cubicBezTo>
                  <a:cubicBezTo>
                    <a:pt x="5728851" y="2164564"/>
                    <a:pt x="5573281" y="-996426"/>
                    <a:pt x="6914889" y="337043"/>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7" name="Hình tự do: Hình 96">
              <a:extLst>
                <a:ext uri="{FF2B5EF4-FFF2-40B4-BE49-F238E27FC236}">
                  <a16:creationId xmlns:a16="http://schemas.microsoft.com/office/drawing/2014/main" id="{DAA16BC6-87ED-4A0E-A671-EA4EB9EBAF3F}"/>
                </a:ext>
              </a:extLst>
            </p:cNvPr>
            <p:cNvSpPr/>
            <p:nvPr/>
          </p:nvSpPr>
          <p:spPr>
            <a:xfrm>
              <a:off x="5665507" y="5548039"/>
              <a:ext cx="6900543" cy="2629577"/>
            </a:xfrm>
            <a:custGeom>
              <a:avLst/>
              <a:gdLst>
                <a:gd name="connsiteX0" fmla="*/ 27994 w 6900543"/>
                <a:gd name="connsiteY0" fmla="*/ 2629578 h 2629577"/>
                <a:gd name="connsiteX1" fmla="*/ 1380818 w 6900543"/>
                <a:gd name="connsiteY1" fmla="*/ 1052100 h 2629577"/>
                <a:gd name="connsiteX2" fmla="*/ 4107437 w 6900543"/>
                <a:gd name="connsiteY2" fmla="*/ 613462 h 2629577"/>
                <a:gd name="connsiteX3" fmla="*/ 6900543 w 6900543"/>
                <a:gd name="connsiteY3" fmla="*/ 335851 h 2629577"/>
              </a:gdLst>
              <a:ahLst/>
              <a:cxnLst>
                <a:cxn ang="0">
                  <a:pos x="connsiteX0" y="connsiteY0"/>
                </a:cxn>
                <a:cxn ang="0">
                  <a:pos x="connsiteX1" y="connsiteY1"/>
                </a:cxn>
                <a:cxn ang="0">
                  <a:pos x="connsiteX2" y="connsiteY2"/>
                </a:cxn>
                <a:cxn ang="0">
                  <a:pos x="connsiteX3" y="connsiteY3"/>
                </a:cxn>
              </a:cxnLst>
              <a:rect l="l" t="t" r="r" b="b"/>
              <a:pathLst>
                <a:path w="6900543" h="2629577">
                  <a:moveTo>
                    <a:pt x="27994" y="2629578"/>
                  </a:moveTo>
                  <a:cubicBezTo>
                    <a:pt x="27994" y="2629578"/>
                    <a:pt x="-312407" y="621692"/>
                    <a:pt x="1380818" y="1052100"/>
                  </a:cubicBezTo>
                  <a:cubicBezTo>
                    <a:pt x="3073880" y="1482508"/>
                    <a:pt x="2574984" y="-917929"/>
                    <a:pt x="4107437" y="613462"/>
                  </a:cubicBezTo>
                  <a:cubicBezTo>
                    <a:pt x="5687358" y="2192311"/>
                    <a:pt x="5577467" y="-1001048"/>
                    <a:pt x="6900543" y="33585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8" name="Hình tự do: Hình 97">
              <a:extLst>
                <a:ext uri="{FF2B5EF4-FFF2-40B4-BE49-F238E27FC236}">
                  <a16:creationId xmlns:a16="http://schemas.microsoft.com/office/drawing/2014/main" id="{E43CFBDA-0CAB-4AAA-BBB4-FC440BF7574C}"/>
                </a:ext>
              </a:extLst>
            </p:cNvPr>
            <p:cNvSpPr/>
            <p:nvPr/>
          </p:nvSpPr>
          <p:spPr>
            <a:xfrm>
              <a:off x="5686717" y="5586601"/>
              <a:ext cx="6886160" cy="2605004"/>
            </a:xfrm>
            <a:custGeom>
              <a:avLst/>
              <a:gdLst>
                <a:gd name="connsiteX0" fmla="*/ 23853 w 6886160"/>
                <a:gd name="connsiteY0" fmla="*/ 2605005 h 2605004"/>
                <a:gd name="connsiteX1" fmla="*/ 1389195 w 6886160"/>
                <a:gd name="connsiteY1" fmla="*/ 1032877 h 2605004"/>
                <a:gd name="connsiteX2" fmla="*/ 4101183 w 6886160"/>
                <a:gd name="connsiteY2" fmla="*/ 628118 h 2605004"/>
                <a:gd name="connsiteX3" fmla="*/ 6886161 w 6886160"/>
                <a:gd name="connsiteY3" fmla="*/ 334732 h 2605004"/>
              </a:gdLst>
              <a:ahLst/>
              <a:cxnLst>
                <a:cxn ang="0">
                  <a:pos x="connsiteX0" y="connsiteY0"/>
                </a:cxn>
                <a:cxn ang="0">
                  <a:pos x="connsiteX1" y="connsiteY1"/>
                </a:cxn>
                <a:cxn ang="0">
                  <a:pos x="connsiteX2" y="connsiteY2"/>
                </a:cxn>
                <a:cxn ang="0">
                  <a:pos x="connsiteX3" y="connsiteY3"/>
                </a:cxn>
              </a:cxnLst>
              <a:rect l="l" t="t" r="r" b="b"/>
              <a:pathLst>
                <a:path w="6886160" h="2605004">
                  <a:moveTo>
                    <a:pt x="23853" y="2605005"/>
                  </a:moveTo>
                  <a:cubicBezTo>
                    <a:pt x="23853" y="2605005"/>
                    <a:pt x="-293789" y="589987"/>
                    <a:pt x="1389195" y="1032877"/>
                  </a:cubicBezTo>
                  <a:cubicBezTo>
                    <a:pt x="3072178" y="1475767"/>
                    <a:pt x="2605143" y="-913698"/>
                    <a:pt x="4101183" y="628118"/>
                  </a:cubicBezTo>
                  <a:cubicBezTo>
                    <a:pt x="5645828" y="2220134"/>
                    <a:pt x="5581617" y="-1005732"/>
                    <a:pt x="6886161" y="33473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99" name="Hình tự do: Hình 98">
              <a:extLst>
                <a:ext uri="{FF2B5EF4-FFF2-40B4-BE49-F238E27FC236}">
                  <a16:creationId xmlns:a16="http://schemas.microsoft.com/office/drawing/2014/main" id="{8F10B275-723C-4149-8477-E222CB2D0E3B}"/>
                </a:ext>
              </a:extLst>
            </p:cNvPr>
            <p:cNvSpPr/>
            <p:nvPr/>
          </p:nvSpPr>
          <p:spPr>
            <a:xfrm>
              <a:off x="5707439" y="5624866"/>
              <a:ext cx="6872265" cy="2580593"/>
            </a:xfrm>
            <a:custGeom>
              <a:avLst/>
              <a:gdLst>
                <a:gd name="connsiteX0" fmla="*/ 20037 w 6872265"/>
                <a:gd name="connsiteY0" fmla="*/ 2580593 h 2580593"/>
                <a:gd name="connsiteX1" fmla="*/ 1397896 w 6872265"/>
                <a:gd name="connsiteY1" fmla="*/ 1013815 h 2580593"/>
                <a:gd name="connsiteX2" fmla="*/ 4095254 w 6872265"/>
                <a:gd name="connsiteY2" fmla="*/ 642797 h 2580593"/>
                <a:gd name="connsiteX3" fmla="*/ 6872266 w 6872265"/>
                <a:gd name="connsiteY3" fmla="*/ 333638 h 2580593"/>
              </a:gdLst>
              <a:ahLst/>
              <a:cxnLst>
                <a:cxn ang="0">
                  <a:pos x="connsiteX0" y="connsiteY0"/>
                </a:cxn>
                <a:cxn ang="0">
                  <a:pos x="connsiteX1" y="connsiteY1"/>
                </a:cxn>
                <a:cxn ang="0">
                  <a:pos x="connsiteX2" y="connsiteY2"/>
                </a:cxn>
                <a:cxn ang="0">
                  <a:pos x="connsiteX3" y="connsiteY3"/>
                </a:cxn>
              </a:cxnLst>
              <a:rect l="l" t="t" r="r" b="b"/>
              <a:pathLst>
                <a:path w="6872265" h="2580593">
                  <a:moveTo>
                    <a:pt x="20037" y="2580593"/>
                  </a:moveTo>
                  <a:cubicBezTo>
                    <a:pt x="20037" y="2580593"/>
                    <a:pt x="-274847" y="558581"/>
                    <a:pt x="1397896" y="1013815"/>
                  </a:cubicBezTo>
                  <a:cubicBezTo>
                    <a:pt x="3070801" y="1469049"/>
                    <a:pt x="2635627" y="-909306"/>
                    <a:pt x="4095254" y="642797"/>
                  </a:cubicBezTo>
                  <a:cubicBezTo>
                    <a:pt x="5604786" y="2247980"/>
                    <a:pt x="5586254" y="-1010393"/>
                    <a:pt x="6872266" y="333638"/>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0" name="Hình tự do: Hình 99">
              <a:extLst>
                <a:ext uri="{FF2B5EF4-FFF2-40B4-BE49-F238E27FC236}">
                  <a16:creationId xmlns:a16="http://schemas.microsoft.com/office/drawing/2014/main" id="{17022748-D168-4CCE-9D4C-C4F370E4CD82}"/>
                </a:ext>
              </a:extLst>
            </p:cNvPr>
            <p:cNvSpPr/>
            <p:nvPr/>
          </p:nvSpPr>
          <p:spPr>
            <a:xfrm>
              <a:off x="5727973" y="5663442"/>
              <a:ext cx="6858884" cy="2556008"/>
            </a:xfrm>
            <a:custGeom>
              <a:avLst/>
              <a:gdLst>
                <a:gd name="connsiteX0" fmla="*/ 16572 w 6858884"/>
                <a:gd name="connsiteY0" fmla="*/ 2556008 h 2556008"/>
                <a:gd name="connsiteX1" fmla="*/ 1407111 w 6858884"/>
                <a:gd name="connsiteY1" fmla="*/ 994579 h 2556008"/>
                <a:gd name="connsiteX2" fmla="*/ 4089838 w 6858884"/>
                <a:gd name="connsiteY2" fmla="*/ 657439 h 2556008"/>
                <a:gd name="connsiteX3" fmla="*/ 6858885 w 6858884"/>
                <a:gd name="connsiteY3" fmla="*/ 332507 h 2556008"/>
              </a:gdLst>
              <a:ahLst/>
              <a:cxnLst>
                <a:cxn ang="0">
                  <a:pos x="connsiteX0" y="connsiteY0"/>
                </a:cxn>
                <a:cxn ang="0">
                  <a:pos x="connsiteX1" y="connsiteY1"/>
                </a:cxn>
                <a:cxn ang="0">
                  <a:pos x="connsiteX2" y="connsiteY2"/>
                </a:cxn>
                <a:cxn ang="0">
                  <a:pos x="connsiteX3" y="connsiteY3"/>
                </a:cxn>
              </a:cxnLst>
              <a:rect l="l" t="t" r="r" b="b"/>
              <a:pathLst>
                <a:path w="6858884" h="2556008">
                  <a:moveTo>
                    <a:pt x="16572" y="2556008"/>
                  </a:moveTo>
                  <a:cubicBezTo>
                    <a:pt x="16572" y="2556008"/>
                    <a:pt x="-255716" y="527000"/>
                    <a:pt x="1407111" y="994579"/>
                  </a:cubicBezTo>
                  <a:cubicBezTo>
                    <a:pt x="3069937" y="1462157"/>
                    <a:pt x="2666626" y="-905087"/>
                    <a:pt x="4089838" y="657439"/>
                  </a:cubicBezTo>
                  <a:cubicBezTo>
                    <a:pt x="5564095" y="2275928"/>
                    <a:pt x="5591242" y="-1014953"/>
                    <a:pt x="6858885" y="33250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1" name="Hình tự do: Hình 100">
              <a:extLst>
                <a:ext uri="{FF2B5EF4-FFF2-40B4-BE49-F238E27FC236}">
                  <a16:creationId xmlns:a16="http://schemas.microsoft.com/office/drawing/2014/main" id="{3DBE7C88-C98A-425E-98D8-99A7B1B46352}"/>
                </a:ext>
              </a:extLst>
            </p:cNvPr>
            <p:cNvSpPr/>
            <p:nvPr/>
          </p:nvSpPr>
          <p:spPr>
            <a:xfrm>
              <a:off x="5748189" y="5701583"/>
              <a:ext cx="6845496" cy="2531719"/>
            </a:xfrm>
            <a:custGeom>
              <a:avLst/>
              <a:gdLst>
                <a:gd name="connsiteX0" fmla="*/ 13424 w 6845496"/>
                <a:gd name="connsiteY0" fmla="*/ 2531720 h 2531719"/>
                <a:gd name="connsiteX1" fmla="*/ 1416479 w 6845496"/>
                <a:gd name="connsiteY1" fmla="*/ 975639 h 2531719"/>
                <a:gd name="connsiteX2" fmla="*/ 4084577 w 6845496"/>
                <a:gd name="connsiteY2" fmla="*/ 672242 h 2531719"/>
                <a:gd name="connsiteX3" fmla="*/ 6845497 w 6845496"/>
                <a:gd name="connsiteY3" fmla="*/ 331399 h 2531719"/>
              </a:gdLst>
              <a:ahLst/>
              <a:cxnLst>
                <a:cxn ang="0">
                  <a:pos x="connsiteX0" y="connsiteY0"/>
                </a:cxn>
                <a:cxn ang="0">
                  <a:pos x="connsiteX1" y="connsiteY1"/>
                </a:cxn>
                <a:cxn ang="0">
                  <a:pos x="connsiteX2" y="connsiteY2"/>
                </a:cxn>
                <a:cxn ang="0">
                  <a:pos x="connsiteX3" y="connsiteY3"/>
                </a:cxn>
              </a:cxnLst>
              <a:rect l="l" t="t" r="r" b="b"/>
              <a:pathLst>
                <a:path w="6845496" h="2531719">
                  <a:moveTo>
                    <a:pt x="13424" y="2531720"/>
                  </a:moveTo>
                  <a:cubicBezTo>
                    <a:pt x="13424" y="2531720"/>
                    <a:pt x="-236106" y="495579"/>
                    <a:pt x="1416479" y="975639"/>
                  </a:cubicBezTo>
                  <a:cubicBezTo>
                    <a:pt x="3069065" y="1455562"/>
                    <a:pt x="2697615" y="-900435"/>
                    <a:pt x="4084577" y="672242"/>
                  </a:cubicBezTo>
                  <a:cubicBezTo>
                    <a:pt x="5523558" y="2303897"/>
                    <a:pt x="5596548" y="-1019490"/>
                    <a:pt x="6845497" y="33139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2" name="Hình tự do: Hình 101">
              <a:extLst>
                <a:ext uri="{FF2B5EF4-FFF2-40B4-BE49-F238E27FC236}">
                  <a16:creationId xmlns:a16="http://schemas.microsoft.com/office/drawing/2014/main" id="{789F90C1-6E39-47AB-9D36-0C6F6F24D5AA}"/>
                </a:ext>
              </a:extLst>
            </p:cNvPr>
            <p:cNvSpPr/>
            <p:nvPr/>
          </p:nvSpPr>
          <p:spPr>
            <a:xfrm>
              <a:off x="5768045" y="5740113"/>
              <a:ext cx="6832630" cy="2507180"/>
            </a:xfrm>
            <a:custGeom>
              <a:avLst/>
              <a:gdLst>
                <a:gd name="connsiteX0" fmla="*/ 10637 w 6832630"/>
                <a:gd name="connsiteY0" fmla="*/ 2507180 h 2507180"/>
                <a:gd name="connsiteX1" fmla="*/ 1426209 w 6832630"/>
                <a:gd name="connsiteY1" fmla="*/ 956450 h 2507180"/>
                <a:gd name="connsiteX2" fmla="*/ 4079676 w 6832630"/>
                <a:gd name="connsiteY2" fmla="*/ 686930 h 2507180"/>
                <a:gd name="connsiteX3" fmla="*/ 6832630 w 6832630"/>
                <a:gd name="connsiteY3" fmla="*/ 330314 h 2507180"/>
              </a:gdLst>
              <a:ahLst/>
              <a:cxnLst>
                <a:cxn ang="0">
                  <a:pos x="connsiteX0" y="connsiteY0"/>
                </a:cxn>
                <a:cxn ang="0">
                  <a:pos x="connsiteX1" y="connsiteY1"/>
                </a:cxn>
                <a:cxn ang="0">
                  <a:pos x="connsiteX2" y="connsiteY2"/>
                </a:cxn>
                <a:cxn ang="0">
                  <a:pos x="connsiteX3" y="connsiteY3"/>
                </a:cxn>
              </a:cxnLst>
              <a:rect l="l" t="t" r="r" b="b"/>
              <a:pathLst>
                <a:path w="6832630" h="2507180">
                  <a:moveTo>
                    <a:pt x="10637" y="2507180"/>
                  </a:moveTo>
                  <a:cubicBezTo>
                    <a:pt x="10637" y="2507180"/>
                    <a:pt x="-216297" y="464045"/>
                    <a:pt x="1426209" y="956450"/>
                  </a:cubicBezTo>
                  <a:cubicBezTo>
                    <a:pt x="3068715" y="1448854"/>
                    <a:pt x="2728966" y="-896171"/>
                    <a:pt x="4079676" y="686930"/>
                  </a:cubicBezTo>
                  <a:cubicBezTo>
                    <a:pt x="5483220" y="2331890"/>
                    <a:pt x="5602051" y="-1024004"/>
                    <a:pt x="6832630" y="33031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3" name="Hình tự do: Hình 102">
              <a:extLst>
                <a:ext uri="{FF2B5EF4-FFF2-40B4-BE49-F238E27FC236}">
                  <a16:creationId xmlns:a16="http://schemas.microsoft.com/office/drawing/2014/main" id="{AA702499-85BE-4D81-A4DC-517FECF3E19D}"/>
                </a:ext>
              </a:extLst>
            </p:cNvPr>
            <p:cNvSpPr/>
            <p:nvPr/>
          </p:nvSpPr>
          <p:spPr>
            <a:xfrm>
              <a:off x="5787576" y="5778297"/>
              <a:ext cx="6820251" cy="2482848"/>
            </a:xfrm>
            <a:custGeom>
              <a:avLst/>
              <a:gdLst>
                <a:gd name="connsiteX0" fmla="*/ 8175 w 6820251"/>
                <a:gd name="connsiteY0" fmla="*/ 2482849 h 2482848"/>
                <a:gd name="connsiteX1" fmla="*/ 1436427 w 6820251"/>
                <a:gd name="connsiteY1" fmla="*/ 937467 h 2482848"/>
                <a:gd name="connsiteX2" fmla="*/ 4075263 w 6820251"/>
                <a:gd name="connsiteY2" fmla="*/ 701689 h 2482848"/>
                <a:gd name="connsiteX3" fmla="*/ 6820252 w 6820251"/>
                <a:gd name="connsiteY3" fmla="*/ 329300 h 2482848"/>
              </a:gdLst>
              <a:ahLst/>
              <a:cxnLst>
                <a:cxn ang="0">
                  <a:pos x="connsiteX0" y="connsiteY0"/>
                </a:cxn>
                <a:cxn ang="0">
                  <a:pos x="connsiteX1" y="connsiteY1"/>
                </a:cxn>
                <a:cxn ang="0">
                  <a:pos x="connsiteX2" y="connsiteY2"/>
                </a:cxn>
                <a:cxn ang="0">
                  <a:pos x="connsiteX3" y="connsiteY3"/>
                </a:cxn>
              </a:cxnLst>
              <a:rect l="l" t="t" r="r" b="b"/>
              <a:pathLst>
                <a:path w="6820251" h="2482848">
                  <a:moveTo>
                    <a:pt x="8175" y="2482849"/>
                  </a:moveTo>
                  <a:cubicBezTo>
                    <a:pt x="8175" y="2482849"/>
                    <a:pt x="-196001" y="432718"/>
                    <a:pt x="1436427" y="937467"/>
                  </a:cubicBezTo>
                  <a:cubicBezTo>
                    <a:pt x="3068855" y="1442216"/>
                    <a:pt x="2760803" y="-891561"/>
                    <a:pt x="4075263" y="701689"/>
                  </a:cubicBezTo>
                  <a:cubicBezTo>
                    <a:pt x="5443369" y="2359954"/>
                    <a:pt x="5608042" y="-1028584"/>
                    <a:pt x="6820252" y="32930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4" name="Hình tự do: Hình 103">
              <a:extLst>
                <a:ext uri="{FF2B5EF4-FFF2-40B4-BE49-F238E27FC236}">
                  <a16:creationId xmlns:a16="http://schemas.microsoft.com/office/drawing/2014/main" id="{7FA240C3-3B58-4BB6-B83E-66A997A0DF42}"/>
                </a:ext>
              </a:extLst>
            </p:cNvPr>
            <p:cNvSpPr/>
            <p:nvPr/>
          </p:nvSpPr>
          <p:spPr>
            <a:xfrm>
              <a:off x="5806745" y="5816597"/>
              <a:ext cx="6808235" cy="2458539"/>
            </a:xfrm>
            <a:custGeom>
              <a:avLst/>
              <a:gdLst>
                <a:gd name="connsiteX0" fmla="*/ 6075 w 6808235"/>
                <a:gd name="connsiteY0" fmla="*/ 2458540 h 2458539"/>
                <a:gd name="connsiteX1" fmla="*/ 1446844 w 6808235"/>
                <a:gd name="connsiteY1" fmla="*/ 918370 h 2458539"/>
                <a:gd name="connsiteX2" fmla="*/ 4071213 w 6808235"/>
                <a:gd name="connsiteY2" fmla="*/ 716470 h 2458539"/>
                <a:gd name="connsiteX3" fmla="*/ 6808236 w 6808235"/>
                <a:gd name="connsiteY3" fmla="*/ 328308 h 2458539"/>
              </a:gdLst>
              <a:ahLst/>
              <a:cxnLst>
                <a:cxn ang="0">
                  <a:pos x="connsiteX0" y="connsiteY0"/>
                </a:cxn>
                <a:cxn ang="0">
                  <a:pos x="connsiteX1" y="connsiteY1"/>
                </a:cxn>
                <a:cxn ang="0">
                  <a:pos x="connsiteX2" y="connsiteY2"/>
                </a:cxn>
                <a:cxn ang="0">
                  <a:pos x="connsiteX3" y="connsiteY3"/>
                </a:cxn>
              </a:cxnLst>
              <a:rect l="l" t="t" r="r" b="b"/>
              <a:pathLst>
                <a:path w="6808235" h="2458539">
                  <a:moveTo>
                    <a:pt x="6075" y="2458540"/>
                  </a:moveTo>
                  <a:cubicBezTo>
                    <a:pt x="6075" y="2458540"/>
                    <a:pt x="-175505" y="401276"/>
                    <a:pt x="1446844" y="918370"/>
                  </a:cubicBezTo>
                  <a:cubicBezTo>
                    <a:pt x="3069193" y="1435463"/>
                    <a:pt x="2792678" y="-887067"/>
                    <a:pt x="4071213" y="716470"/>
                  </a:cubicBezTo>
                  <a:cubicBezTo>
                    <a:pt x="5403880" y="2388039"/>
                    <a:pt x="5614558" y="-1033143"/>
                    <a:pt x="6808236" y="328308"/>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5" name="Hình tự do: Hình 104">
              <a:extLst>
                <a:ext uri="{FF2B5EF4-FFF2-40B4-BE49-F238E27FC236}">
                  <a16:creationId xmlns:a16="http://schemas.microsoft.com/office/drawing/2014/main" id="{6BBFB870-9569-46B0-BF1A-12AF0CAB0EEC}"/>
                </a:ext>
              </a:extLst>
            </p:cNvPr>
            <p:cNvSpPr/>
            <p:nvPr/>
          </p:nvSpPr>
          <p:spPr>
            <a:xfrm>
              <a:off x="5825586" y="5854798"/>
              <a:ext cx="6796384" cy="2434192"/>
            </a:xfrm>
            <a:custGeom>
              <a:avLst/>
              <a:gdLst>
                <a:gd name="connsiteX0" fmla="*/ 4302 w 6796384"/>
                <a:gd name="connsiteY0" fmla="*/ 2434192 h 2434192"/>
                <a:gd name="connsiteX1" fmla="*/ 1457751 w 6796384"/>
                <a:gd name="connsiteY1" fmla="*/ 899371 h 2434192"/>
                <a:gd name="connsiteX2" fmla="*/ 4067490 w 6796384"/>
                <a:gd name="connsiteY2" fmla="*/ 731214 h 2434192"/>
                <a:gd name="connsiteX3" fmla="*/ 6796385 w 6796384"/>
                <a:gd name="connsiteY3" fmla="*/ 327277 h 2434192"/>
              </a:gdLst>
              <a:ahLst/>
              <a:cxnLst>
                <a:cxn ang="0">
                  <a:pos x="connsiteX0" y="connsiteY0"/>
                </a:cxn>
                <a:cxn ang="0">
                  <a:pos x="connsiteX1" y="connsiteY1"/>
                </a:cxn>
                <a:cxn ang="0">
                  <a:pos x="connsiteX2" y="connsiteY2"/>
                </a:cxn>
                <a:cxn ang="0">
                  <a:pos x="connsiteX3" y="connsiteY3"/>
                </a:cxn>
              </a:cxnLst>
              <a:rect l="l" t="t" r="r" b="b"/>
              <a:pathLst>
                <a:path w="6796384" h="2434192">
                  <a:moveTo>
                    <a:pt x="4302" y="2434192"/>
                  </a:moveTo>
                  <a:cubicBezTo>
                    <a:pt x="4302" y="2434192"/>
                    <a:pt x="-154519" y="369934"/>
                    <a:pt x="1457751" y="899371"/>
                  </a:cubicBezTo>
                  <a:cubicBezTo>
                    <a:pt x="3070021" y="1428810"/>
                    <a:pt x="2825206" y="-882474"/>
                    <a:pt x="4067490" y="731214"/>
                  </a:cubicBezTo>
                  <a:cubicBezTo>
                    <a:pt x="5364719" y="2416224"/>
                    <a:pt x="5621238" y="-1037602"/>
                    <a:pt x="6796385" y="32727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6" name="Hình tự do: Hình 105">
              <a:extLst>
                <a:ext uri="{FF2B5EF4-FFF2-40B4-BE49-F238E27FC236}">
                  <a16:creationId xmlns:a16="http://schemas.microsoft.com/office/drawing/2014/main" id="{7806BA9D-7785-4519-9D96-3402B45B0B43}"/>
                </a:ext>
              </a:extLst>
            </p:cNvPr>
            <p:cNvSpPr/>
            <p:nvPr/>
          </p:nvSpPr>
          <p:spPr>
            <a:xfrm>
              <a:off x="5844089" y="5893116"/>
              <a:ext cx="6784871" cy="2409864"/>
            </a:xfrm>
            <a:custGeom>
              <a:avLst/>
              <a:gdLst>
                <a:gd name="connsiteX0" fmla="*/ 2869 w 6784871"/>
                <a:gd name="connsiteY0" fmla="*/ 2409864 h 2409864"/>
                <a:gd name="connsiteX1" fmla="*/ 1468835 w 6784871"/>
                <a:gd name="connsiteY1" fmla="*/ 880393 h 2409864"/>
                <a:gd name="connsiteX2" fmla="*/ 4063943 w 6784871"/>
                <a:gd name="connsiteY2" fmla="*/ 746114 h 2409864"/>
                <a:gd name="connsiteX3" fmla="*/ 6784872 w 6784871"/>
                <a:gd name="connsiteY3" fmla="*/ 326267 h 2409864"/>
              </a:gdLst>
              <a:ahLst/>
              <a:cxnLst>
                <a:cxn ang="0">
                  <a:pos x="connsiteX0" y="connsiteY0"/>
                </a:cxn>
                <a:cxn ang="0">
                  <a:pos x="connsiteX1" y="connsiteY1"/>
                </a:cxn>
                <a:cxn ang="0">
                  <a:pos x="connsiteX2" y="connsiteY2"/>
                </a:cxn>
                <a:cxn ang="0">
                  <a:pos x="connsiteX3" y="connsiteY3"/>
                </a:cxn>
              </a:cxnLst>
              <a:rect l="l" t="t" r="r" b="b"/>
              <a:pathLst>
                <a:path w="6784871" h="2409864">
                  <a:moveTo>
                    <a:pt x="2869" y="2409864"/>
                  </a:moveTo>
                  <a:cubicBezTo>
                    <a:pt x="2869" y="2409864"/>
                    <a:pt x="-133194" y="338611"/>
                    <a:pt x="1468835" y="880393"/>
                  </a:cubicBezTo>
                  <a:cubicBezTo>
                    <a:pt x="3070863" y="1422176"/>
                    <a:pt x="2857585" y="-877861"/>
                    <a:pt x="4063943" y="746114"/>
                  </a:cubicBezTo>
                  <a:cubicBezTo>
                    <a:pt x="5325571" y="2444429"/>
                    <a:pt x="5628257" y="-1042041"/>
                    <a:pt x="6784872" y="32626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7" name="Hình tự do: Hình 106">
              <a:extLst>
                <a:ext uri="{FF2B5EF4-FFF2-40B4-BE49-F238E27FC236}">
                  <a16:creationId xmlns:a16="http://schemas.microsoft.com/office/drawing/2014/main" id="{D1080EE4-DDD0-4DEA-97FD-C073C7E3C7D6}"/>
                </a:ext>
              </a:extLst>
            </p:cNvPr>
            <p:cNvSpPr/>
            <p:nvPr/>
          </p:nvSpPr>
          <p:spPr>
            <a:xfrm>
              <a:off x="5862260" y="5931275"/>
              <a:ext cx="6773690" cy="2385557"/>
            </a:xfrm>
            <a:custGeom>
              <a:avLst/>
              <a:gdLst>
                <a:gd name="connsiteX0" fmla="*/ 1766 w 6773690"/>
                <a:gd name="connsiteY0" fmla="*/ 2385558 h 2385557"/>
                <a:gd name="connsiteX1" fmla="*/ 1480249 w 6773690"/>
                <a:gd name="connsiteY1" fmla="*/ 861436 h 2385557"/>
                <a:gd name="connsiteX2" fmla="*/ 4060727 w 6773690"/>
                <a:gd name="connsiteY2" fmla="*/ 760898 h 2385557"/>
                <a:gd name="connsiteX3" fmla="*/ 6773691 w 6773690"/>
                <a:gd name="connsiteY3" fmla="*/ 325277 h 2385557"/>
              </a:gdLst>
              <a:ahLst/>
              <a:cxnLst>
                <a:cxn ang="0">
                  <a:pos x="connsiteX0" y="connsiteY0"/>
                </a:cxn>
                <a:cxn ang="0">
                  <a:pos x="connsiteX1" y="connsiteY1"/>
                </a:cxn>
                <a:cxn ang="0">
                  <a:pos x="connsiteX2" y="connsiteY2"/>
                </a:cxn>
                <a:cxn ang="0">
                  <a:pos x="connsiteX3" y="connsiteY3"/>
                </a:cxn>
              </a:cxnLst>
              <a:rect l="l" t="t" r="r" b="b"/>
              <a:pathLst>
                <a:path w="6773690" h="2385557">
                  <a:moveTo>
                    <a:pt x="1766" y="2385558"/>
                  </a:moveTo>
                  <a:cubicBezTo>
                    <a:pt x="1766" y="2385558"/>
                    <a:pt x="-111701" y="307172"/>
                    <a:pt x="1480249" y="861436"/>
                  </a:cubicBezTo>
                  <a:cubicBezTo>
                    <a:pt x="3072199" y="1415700"/>
                    <a:pt x="2890457" y="-873089"/>
                    <a:pt x="4060727" y="760898"/>
                  </a:cubicBezTo>
                  <a:cubicBezTo>
                    <a:pt x="5286755" y="2472655"/>
                    <a:pt x="5635608" y="-1046459"/>
                    <a:pt x="6773691" y="32527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8" name="Hình tự do: Hình 107">
              <a:extLst>
                <a:ext uri="{FF2B5EF4-FFF2-40B4-BE49-F238E27FC236}">
                  <a16:creationId xmlns:a16="http://schemas.microsoft.com/office/drawing/2014/main" id="{D8745FFD-CF05-4351-B42B-C8009A55D836}"/>
                </a:ext>
              </a:extLst>
            </p:cNvPr>
            <p:cNvSpPr/>
            <p:nvPr/>
          </p:nvSpPr>
          <p:spPr>
            <a:xfrm>
              <a:off x="5880135" y="5969504"/>
              <a:ext cx="6762968" cy="2361319"/>
            </a:xfrm>
            <a:custGeom>
              <a:avLst/>
              <a:gdLst>
                <a:gd name="connsiteX0" fmla="*/ 960 w 6762968"/>
                <a:gd name="connsiteY0" fmla="*/ 2361320 h 2361319"/>
                <a:gd name="connsiteX1" fmla="*/ 1492123 w 6762968"/>
                <a:gd name="connsiteY1" fmla="*/ 842547 h 2361319"/>
                <a:gd name="connsiteX2" fmla="*/ 4057970 w 6762968"/>
                <a:gd name="connsiteY2" fmla="*/ 775750 h 2361319"/>
                <a:gd name="connsiteX3" fmla="*/ 6762969 w 6762968"/>
                <a:gd name="connsiteY3" fmla="*/ 324356 h 2361319"/>
              </a:gdLst>
              <a:ahLst/>
              <a:cxnLst>
                <a:cxn ang="0">
                  <a:pos x="connsiteX0" y="connsiteY0"/>
                </a:cxn>
                <a:cxn ang="0">
                  <a:pos x="connsiteX1" y="connsiteY1"/>
                </a:cxn>
                <a:cxn ang="0">
                  <a:pos x="connsiteX2" y="connsiteY2"/>
                </a:cxn>
                <a:cxn ang="0">
                  <a:pos x="connsiteX3" y="connsiteY3"/>
                </a:cxn>
              </a:cxnLst>
              <a:rect l="l" t="t" r="r" b="b"/>
              <a:pathLst>
                <a:path w="6762968" h="2361319">
                  <a:moveTo>
                    <a:pt x="960" y="2361320"/>
                  </a:moveTo>
                  <a:cubicBezTo>
                    <a:pt x="960" y="2361320"/>
                    <a:pt x="-89748" y="275939"/>
                    <a:pt x="1492123" y="842547"/>
                  </a:cubicBezTo>
                  <a:cubicBezTo>
                    <a:pt x="3073995" y="1409155"/>
                    <a:pt x="2923627" y="-868387"/>
                    <a:pt x="4057970" y="775750"/>
                  </a:cubicBezTo>
                  <a:cubicBezTo>
                    <a:pt x="5248235" y="2500948"/>
                    <a:pt x="5643255" y="-1050947"/>
                    <a:pt x="6762969" y="32435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09" name="Hình tự do: Hình 108">
              <a:extLst>
                <a:ext uri="{FF2B5EF4-FFF2-40B4-BE49-F238E27FC236}">
                  <a16:creationId xmlns:a16="http://schemas.microsoft.com/office/drawing/2014/main" id="{B928EA56-2FED-42AA-9B2B-6D6E38FE5855}"/>
                </a:ext>
              </a:extLst>
            </p:cNvPr>
            <p:cNvSpPr/>
            <p:nvPr/>
          </p:nvSpPr>
          <p:spPr>
            <a:xfrm>
              <a:off x="5897731" y="6007752"/>
              <a:ext cx="6752200" cy="2336924"/>
            </a:xfrm>
            <a:custGeom>
              <a:avLst/>
              <a:gdLst>
                <a:gd name="connsiteX0" fmla="*/ 433 w 6752200"/>
                <a:gd name="connsiteY0" fmla="*/ 2336925 h 2336924"/>
                <a:gd name="connsiteX1" fmla="*/ 1504113 w 6752200"/>
                <a:gd name="connsiteY1" fmla="*/ 823501 h 2336924"/>
                <a:gd name="connsiteX2" fmla="*/ 4055331 w 6752200"/>
                <a:gd name="connsiteY2" fmla="*/ 790583 h 2336924"/>
                <a:gd name="connsiteX3" fmla="*/ 6752200 w 6752200"/>
                <a:gd name="connsiteY3" fmla="*/ 323416 h 2336924"/>
              </a:gdLst>
              <a:ahLst/>
              <a:cxnLst>
                <a:cxn ang="0">
                  <a:pos x="connsiteX0" y="connsiteY0"/>
                </a:cxn>
                <a:cxn ang="0">
                  <a:pos x="connsiteX1" y="connsiteY1"/>
                </a:cxn>
                <a:cxn ang="0">
                  <a:pos x="connsiteX2" y="connsiteY2"/>
                </a:cxn>
                <a:cxn ang="0">
                  <a:pos x="connsiteX3" y="connsiteY3"/>
                </a:cxn>
              </a:cxnLst>
              <a:rect l="l" t="t" r="r" b="b"/>
              <a:pathLst>
                <a:path w="6752200" h="2336924">
                  <a:moveTo>
                    <a:pt x="433" y="2336925"/>
                  </a:moveTo>
                  <a:cubicBezTo>
                    <a:pt x="433" y="2336925"/>
                    <a:pt x="-67679" y="244549"/>
                    <a:pt x="1504113" y="823501"/>
                  </a:cubicBezTo>
                  <a:cubicBezTo>
                    <a:pt x="3075907" y="1402454"/>
                    <a:pt x="2956750" y="-863704"/>
                    <a:pt x="4055331" y="790583"/>
                  </a:cubicBezTo>
                  <a:cubicBezTo>
                    <a:pt x="5209831" y="2529086"/>
                    <a:pt x="5651019" y="-1055317"/>
                    <a:pt x="6752200" y="32341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0" name="Hình tự do: Hình 109">
              <a:extLst>
                <a:ext uri="{FF2B5EF4-FFF2-40B4-BE49-F238E27FC236}">
                  <a16:creationId xmlns:a16="http://schemas.microsoft.com/office/drawing/2014/main" id="{537F968C-D1EA-4F7E-9057-484A9867D18D}"/>
                </a:ext>
              </a:extLst>
            </p:cNvPr>
            <p:cNvSpPr/>
            <p:nvPr/>
          </p:nvSpPr>
          <p:spPr>
            <a:xfrm>
              <a:off x="5915096" y="6045944"/>
              <a:ext cx="6741824" cy="2312723"/>
            </a:xfrm>
            <a:custGeom>
              <a:avLst/>
              <a:gdLst>
                <a:gd name="connsiteX0" fmla="*/ 137 w 6741824"/>
                <a:gd name="connsiteY0" fmla="*/ 2312723 h 2312723"/>
                <a:gd name="connsiteX1" fmla="*/ 1516334 w 6741824"/>
                <a:gd name="connsiteY1" fmla="*/ 804649 h 2312723"/>
                <a:gd name="connsiteX2" fmla="*/ 4052920 w 6741824"/>
                <a:gd name="connsiteY2" fmla="*/ 805472 h 2312723"/>
                <a:gd name="connsiteX3" fmla="*/ 6741825 w 6741824"/>
                <a:gd name="connsiteY3" fmla="*/ 322532 h 2312723"/>
              </a:gdLst>
              <a:ahLst/>
              <a:cxnLst>
                <a:cxn ang="0">
                  <a:pos x="connsiteX0" y="connsiteY0"/>
                </a:cxn>
                <a:cxn ang="0">
                  <a:pos x="connsiteX1" y="connsiteY1"/>
                </a:cxn>
                <a:cxn ang="0">
                  <a:pos x="connsiteX2" y="connsiteY2"/>
                </a:cxn>
                <a:cxn ang="0">
                  <a:pos x="connsiteX3" y="connsiteY3"/>
                </a:cxn>
              </a:cxnLst>
              <a:rect l="l" t="t" r="r" b="b"/>
              <a:pathLst>
                <a:path w="6741824" h="2312723">
                  <a:moveTo>
                    <a:pt x="137" y="2312723"/>
                  </a:moveTo>
                  <a:cubicBezTo>
                    <a:pt x="137" y="2312723"/>
                    <a:pt x="-45218" y="213215"/>
                    <a:pt x="1516334" y="804649"/>
                  </a:cubicBezTo>
                  <a:cubicBezTo>
                    <a:pt x="3078047" y="1395946"/>
                    <a:pt x="2990266" y="-858827"/>
                    <a:pt x="4052920" y="805472"/>
                  </a:cubicBezTo>
                  <a:cubicBezTo>
                    <a:pt x="5171658" y="2557417"/>
                    <a:pt x="5659176" y="-1059767"/>
                    <a:pt x="6741825" y="322532"/>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1" name="Hình tự do: Hình 110">
              <a:extLst>
                <a:ext uri="{FF2B5EF4-FFF2-40B4-BE49-F238E27FC236}">
                  <a16:creationId xmlns:a16="http://schemas.microsoft.com/office/drawing/2014/main" id="{0843541F-C448-49E2-8A49-C249B3B700EA}"/>
                </a:ext>
              </a:extLst>
            </p:cNvPr>
            <p:cNvSpPr/>
            <p:nvPr/>
          </p:nvSpPr>
          <p:spPr>
            <a:xfrm>
              <a:off x="5932283" y="6083979"/>
              <a:ext cx="6731790" cy="2288540"/>
            </a:xfrm>
            <a:custGeom>
              <a:avLst/>
              <a:gdLst>
                <a:gd name="connsiteX0" fmla="*/ 18 w 6731790"/>
                <a:gd name="connsiteY0" fmla="*/ 2288541 h 2288540"/>
                <a:gd name="connsiteX1" fmla="*/ 1528896 w 6731790"/>
                <a:gd name="connsiteY1" fmla="*/ 785679 h 2288540"/>
                <a:gd name="connsiteX2" fmla="*/ 4050851 w 6731790"/>
                <a:gd name="connsiteY2" fmla="*/ 820380 h 2288540"/>
                <a:gd name="connsiteX3" fmla="*/ 6731791 w 6731790"/>
                <a:gd name="connsiteY3" fmla="*/ 321666 h 2288540"/>
              </a:gdLst>
              <a:ahLst/>
              <a:cxnLst>
                <a:cxn ang="0">
                  <a:pos x="connsiteX0" y="connsiteY0"/>
                </a:cxn>
                <a:cxn ang="0">
                  <a:pos x="connsiteX1" y="connsiteY1"/>
                </a:cxn>
                <a:cxn ang="0">
                  <a:pos x="connsiteX2" y="connsiteY2"/>
                </a:cxn>
                <a:cxn ang="0">
                  <a:pos x="connsiteX3" y="connsiteY3"/>
                </a:cxn>
              </a:cxnLst>
              <a:rect l="l" t="t" r="r" b="b"/>
              <a:pathLst>
                <a:path w="6731790" h="2288540">
                  <a:moveTo>
                    <a:pt x="18" y="2288541"/>
                  </a:moveTo>
                  <a:cubicBezTo>
                    <a:pt x="18" y="2288541"/>
                    <a:pt x="-22740" y="182037"/>
                    <a:pt x="1528896" y="785679"/>
                  </a:cubicBezTo>
                  <a:cubicBezTo>
                    <a:pt x="3080368" y="1389320"/>
                    <a:pt x="3023797" y="-854069"/>
                    <a:pt x="4050851" y="820380"/>
                  </a:cubicBezTo>
                  <a:cubicBezTo>
                    <a:pt x="5133663" y="2585767"/>
                    <a:pt x="5667511" y="-1064198"/>
                    <a:pt x="6731791" y="321666"/>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2" name="Hình tự do: Hình 111">
              <a:extLst>
                <a:ext uri="{FF2B5EF4-FFF2-40B4-BE49-F238E27FC236}">
                  <a16:creationId xmlns:a16="http://schemas.microsoft.com/office/drawing/2014/main" id="{8724B482-A193-4BD9-A10D-6455B7DF209D}"/>
                </a:ext>
              </a:extLst>
            </p:cNvPr>
            <p:cNvSpPr/>
            <p:nvPr/>
          </p:nvSpPr>
          <p:spPr>
            <a:xfrm>
              <a:off x="5949371" y="6122112"/>
              <a:ext cx="6721692" cy="2264398"/>
            </a:xfrm>
            <a:custGeom>
              <a:avLst/>
              <a:gdLst>
                <a:gd name="connsiteX0" fmla="*/ 0 w 6721692"/>
                <a:gd name="connsiteY0" fmla="*/ 2264399 h 2264398"/>
                <a:gd name="connsiteX1" fmla="*/ 1541394 w 6721692"/>
                <a:gd name="connsiteY1" fmla="*/ 766886 h 2264398"/>
                <a:gd name="connsiteX2" fmla="*/ 4048882 w 6721692"/>
                <a:gd name="connsiteY2" fmla="*/ 835328 h 2264398"/>
                <a:gd name="connsiteX3" fmla="*/ 6721693 w 6721692"/>
                <a:gd name="connsiteY3" fmla="*/ 320704 h 2264398"/>
              </a:gdLst>
              <a:ahLst/>
              <a:cxnLst>
                <a:cxn ang="0">
                  <a:pos x="connsiteX0" y="connsiteY0"/>
                </a:cxn>
                <a:cxn ang="0">
                  <a:pos x="connsiteX1" y="connsiteY1"/>
                </a:cxn>
                <a:cxn ang="0">
                  <a:pos x="connsiteX2" y="connsiteY2"/>
                </a:cxn>
                <a:cxn ang="0">
                  <a:pos x="connsiteX3" y="connsiteY3"/>
                </a:cxn>
              </a:cxnLst>
              <a:rect l="l" t="t" r="r" b="b"/>
              <a:pathLst>
                <a:path w="6721692" h="2264398">
                  <a:moveTo>
                    <a:pt x="0" y="2264399"/>
                  </a:moveTo>
                  <a:cubicBezTo>
                    <a:pt x="0" y="2264399"/>
                    <a:pt x="0" y="150900"/>
                    <a:pt x="1541394" y="766886"/>
                  </a:cubicBezTo>
                  <a:cubicBezTo>
                    <a:pt x="3082788" y="1383008"/>
                    <a:pt x="3057428" y="-849271"/>
                    <a:pt x="4048882" y="835328"/>
                  </a:cubicBezTo>
                  <a:cubicBezTo>
                    <a:pt x="5095769" y="2614294"/>
                    <a:pt x="5676108" y="-1068452"/>
                    <a:pt x="6721693" y="32070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3" name="Hình tự do: Hình 112">
              <a:extLst>
                <a:ext uri="{FF2B5EF4-FFF2-40B4-BE49-F238E27FC236}">
                  <a16:creationId xmlns:a16="http://schemas.microsoft.com/office/drawing/2014/main" id="{5B284A21-33AC-4482-B4CA-CB51C7C06315}"/>
                </a:ext>
              </a:extLst>
            </p:cNvPr>
            <p:cNvSpPr/>
            <p:nvPr/>
          </p:nvSpPr>
          <p:spPr>
            <a:xfrm>
              <a:off x="5966276" y="6160250"/>
              <a:ext cx="6711615" cy="2240114"/>
            </a:xfrm>
            <a:custGeom>
              <a:avLst/>
              <a:gdLst>
                <a:gd name="connsiteX0" fmla="*/ 0 w 6711615"/>
                <a:gd name="connsiteY0" fmla="*/ 2240114 h 2240114"/>
                <a:gd name="connsiteX1" fmla="*/ 1553911 w 6711615"/>
                <a:gd name="connsiteY1" fmla="*/ 747950 h 2240114"/>
                <a:gd name="connsiteX2" fmla="*/ 4046769 w 6711615"/>
                <a:gd name="connsiteY2" fmla="*/ 850272 h 2240114"/>
                <a:gd name="connsiteX3" fmla="*/ 6711615 w 6711615"/>
                <a:gd name="connsiteY3" fmla="*/ 319874 h 2240114"/>
              </a:gdLst>
              <a:ahLst/>
              <a:cxnLst>
                <a:cxn ang="0">
                  <a:pos x="connsiteX0" y="connsiteY0"/>
                </a:cxn>
                <a:cxn ang="0">
                  <a:pos x="connsiteX1" y="connsiteY1"/>
                </a:cxn>
                <a:cxn ang="0">
                  <a:pos x="connsiteX2" y="connsiteY2"/>
                </a:cxn>
                <a:cxn ang="0">
                  <a:pos x="connsiteX3" y="connsiteY3"/>
                </a:cxn>
              </a:cxnLst>
              <a:rect l="l" t="t" r="r" b="b"/>
              <a:pathLst>
                <a:path w="6711615" h="2240114">
                  <a:moveTo>
                    <a:pt x="0" y="2240114"/>
                  </a:moveTo>
                  <a:cubicBezTo>
                    <a:pt x="0" y="2240114"/>
                    <a:pt x="22759" y="119483"/>
                    <a:pt x="1553911" y="747950"/>
                  </a:cubicBezTo>
                  <a:cubicBezTo>
                    <a:pt x="3085064" y="1376417"/>
                    <a:pt x="3090916" y="-844477"/>
                    <a:pt x="4046769" y="850272"/>
                  </a:cubicBezTo>
                  <a:cubicBezTo>
                    <a:pt x="5057567" y="2642679"/>
                    <a:pt x="5684399" y="-1072849"/>
                    <a:pt x="6711615" y="319874"/>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4" name="Hình tự do: Hình 113">
              <a:extLst>
                <a:ext uri="{FF2B5EF4-FFF2-40B4-BE49-F238E27FC236}">
                  <a16:creationId xmlns:a16="http://schemas.microsoft.com/office/drawing/2014/main" id="{4D0733E3-F02C-4C5D-BD24-6D7A146B1F0C}"/>
                </a:ext>
              </a:extLst>
            </p:cNvPr>
            <p:cNvSpPr/>
            <p:nvPr/>
          </p:nvSpPr>
          <p:spPr>
            <a:xfrm>
              <a:off x="5983346" y="6198370"/>
              <a:ext cx="6701698" cy="2215983"/>
            </a:xfrm>
            <a:custGeom>
              <a:avLst/>
              <a:gdLst>
                <a:gd name="connsiteX0" fmla="*/ 0 w 6701698"/>
                <a:gd name="connsiteY0" fmla="*/ 2215983 h 2215983"/>
                <a:gd name="connsiteX1" fmla="*/ 1566591 w 6701698"/>
                <a:gd name="connsiteY1" fmla="*/ 729169 h 2215983"/>
                <a:gd name="connsiteX2" fmla="*/ 4044818 w 6701698"/>
                <a:gd name="connsiteY2" fmla="*/ 865232 h 2215983"/>
                <a:gd name="connsiteX3" fmla="*/ 6701699 w 6701698"/>
                <a:gd name="connsiteY3" fmla="*/ 319061 h 2215983"/>
              </a:gdLst>
              <a:ahLst/>
              <a:cxnLst>
                <a:cxn ang="0">
                  <a:pos x="connsiteX0" y="connsiteY0"/>
                </a:cxn>
                <a:cxn ang="0">
                  <a:pos x="connsiteX1" y="connsiteY1"/>
                </a:cxn>
                <a:cxn ang="0">
                  <a:pos x="connsiteX2" y="connsiteY2"/>
                </a:cxn>
                <a:cxn ang="0">
                  <a:pos x="connsiteX3" y="connsiteY3"/>
                </a:cxn>
              </a:cxnLst>
              <a:rect l="l" t="t" r="r" b="b"/>
              <a:pathLst>
                <a:path w="6701698" h="2215983">
                  <a:moveTo>
                    <a:pt x="0" y="2215983"/>
                  </a:moveTo>
                  <a:cubicBezTo>
                    <a:pt x="0" y="2215983"/>
                    <a:pt x="45354" y="88358"/>
                    <a:pt x="1566591" y="729169"/>
                  </a:cubicBezTo>
                  <a:cubicBezTo>
                    <a:pt x="3087828" y="1369981"/>
                    <a:pt x="3124566" y="-839530"/>
                    <a:pt x="4044818" y="865232"/>
                  </a:cubicBezTo>
                  <a:cubicBezTo>
                    <a:pt x="5019527" y="2671081"/>
                    <a:pt x="5693014" y="-1077228"/>
                    <a:pt x="6701699" y="31906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5" name="Hình tự do: Hình 114">
              <a:extLst>
                <a:ext uri="{FF2B5EF4-FFF2-40B4-BE49-F238E27FC236}">
                  <a16:creationId xmlns:a16="http://schemas.microsoft.com/office/drawing/2014/main" id="{1FBA2396-8AEF-4237-A435-204510F730BD}"/>
                </a:ext>
              </a:extLst>
            </p:cNvPr>
            <p:cNvSpPr/>
            <p:nvPr/>
          </p:nvSpPr>
          <p:spPr>
            <a:xfrm>
              <a:off x="6000414" y="6236521"/>
              <a:ext cx="6691620" cy="2191685"/>
            </a:xfrm>
            <a:custGeom>
              <a:avLst/>
              <a:gdLst>
                <a:gd name="connsiteX0" fmla="*/ 0 w 6691620"/>
                <a:gd name="connsiteY0" fmla="*/ 2191686 h 2191685"/>
                <a:gd name="connsiteX1" fmla="*/ 1579108 w 6691620"/>
                <a:gd name="connsiteY1" fmla="*/ 710221 h 2191685"/>
                <a:gd name="connsiteX2" fmla="*/ 4042705 w 6691620"/>
                <a:gd name="connsiteY2" fmla="*/ 880162 h 2191685"/>
                <a:gd name="connsiteX3" fmla="*/ 6691620 w 6691620"/>
                <a:gd name="connsiteY3" fmla="*/ 318217 h 2191685"/>
              </a:gdLst>
              <a:ahLst/>
              <a:cxnLst>
                <a:cxn ang="0">
                  <a:pos x="connsiteX0" y="connsiteY0"/>
                </a:cxn>
                <a:cxn ang="0">
                  <a:pos x="connsiteX1" y="connsiteY1"/>
                </a:cxn>
                <a:cxn ang="0">
                  <a:pos x="connsiteX2" y="connsiteY2"/>
                </a:cxn>
                <a:cxn ang="0">
                  <a:pos x="connsiteX3" y="connsiteY3"/>
                </a:cxn>
              </a:cxnLst>
              <a:rect l="l" t="t" r="r" b="b"/>
              <a:pathLst>
                <a:path w="6691620" h="2191685">
                  <a:moveTo>
                    <a:pt x="0" y="2191686"/>
                  </a:moveTo>
                  <a:cubicBezTo>
                    <a:pt x="0" y="2191686"/>
                    <a:pt x="68113" y="57065"/>
                    <a:pt x="1579108" y="710221"/>
                  </a:cubicBezTo>
                  <a:cubicBezTo>
                    <a:pt x="3090265" y="1363377"/>
                    <a:pt x="3157891" y="-834750"/>
                    <a:pt x="4042705" y="880162"/>
                  </a:cubicBezTo>
                  <a:cubicBezTo>
                    <a:pt x="4981326" y="2699452"/>
                    <a:pt x="5701305" y="-1081501"/>
                    <a:pt x="6691620" y="318217"/>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6" name="Hình tự do: Hình 115">
              <a:extLst>
                <a:ext uri="{FF2B5EF4-FFF2-40B4-BE49-F238E27FC236}">
                  <a16:creationId xmlns:a16="http://schemas.microsoft.com/office/drawing/2014/main" id="{9DCFB883-B297-44EF-B11D-7DEBAE66F1CE}"/>
                </a:ext>
              </a:extLst>
            </p:cNvPr>
            <p:cNvSpPr/>
            <p:nvPr/>
          </p:nvSpPr>
          <p:spPr>
            <a:xfrm>
              <a:off x="6017483" y="6274528"/>
              <a:ext cx="6681540" cy="2167669"/>
            </a:xfrm>
            <a:custGeom>
              <a:avLst/>
              <a:gdLst>
                <a:gd name="connsiteX0" fmla="*/ 0 w 6681540"/>
                <a:gd name="connsiteY0" fmla="*/ 2167669 h 2167669"/>
                <a:gd name="connsiteX1" fmla="*/ 1591787 w 6681540"/>
                <a:gd name="connsiteY1" fmla="*/ 691553 h 2167669"/>
                <a:gd name="connsiteX2" fmla="*/ 4040754 w 6681540"/>
                <a:gd name="connsiteY2" fmla="*/ 895235 h 2167669"/>
                <a:gd name="connsiteX3" fmla="*/ 6681541 w 6681540"/>
                <a:gd name="connsiteY3" fmla="*/ 317381 h 2167669"/>
              </a:gdLst>
              <a:ahLst/>
              <a:cxnLst>
                <a:cxn ang="0">
                  <a:pos x="connsiteX0" y="connsiteY0"/>
                </a:cxn>
                <a:cxn ang="0">
                  <a:pos x="connsiteX1" y="connsiteY1"/>
                </a:cxn>
                <a:cxn ang="0">
                  <a:pos x="connsiteX2" y="connsiteY2"/>
                </a:cxn>
                <a:cxn ang="0">
                  <a:pos x="connsiteX3" y="connsiteY3"/>
                </a:cxn>
              </a:cxnLst>
              <a:rect l="l" t="t" r="r" b="b"/>
              <a:pathLst>
                <a:path w="6681540" h="2167669">
                  <a:moveTo>
                    <a:pt x="0" y="2167669"/>
                  </a:moveTo>
                  <a:cubicBezTo>
                    <a:pt x="0" y="2167669"/>
                    <a:pt x="90708" y="25916"/>
                    <a:pt x="1591787" y="691553"/>
                  </a:cubicBezTo>
                  <a:cubicBezTo>
                    <a:pt x="3092704" y="1357054"/>
                    <a:pt x="3191378" y="-829826"/>
                    <a:pt x="4040754" y="895235"/>
                  </a:cubicBezTo>
                  <a:cubicBezTo>
                    <a:pt x="4943125" y="2727967"/>
                    <a:pt x="5709920" y="-1085766"/>
                    <a:pt x="6681541" y="31738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7" name="Hình tự do: Hình 116">
              <a:extLst>
                <a:ext uri="{FF2B5EF4-FFF2-40B4-BE49-F238E27FC236}">
                  <a16:creationId xmlns:a16="http://schemas.microsoft.com/office/drawing/2014/main" id="{35A1A070-72ED-49C0-BF2E-C428418AA20A}"/>
                </a:ext>
              </a:extLst>
            </p:cNvPr>
            <p:cNvSpPr/>
            <p:nvPr/>
          </p:nvSpPr>
          <p:spPr>
            <a:xfrm>
              <a:off x="6034552" y="6312647"/>
              <a:ext cx="6671462" cy="2143403"/>
            </a:xfrm>
            <a:custGeom>
              <a:avLst/>
              <a:gdLst>
                <a:gd name="connsiteX0" fmla="*/ 0 w 6671462"/>
                <a:gd name="connsiteY0" fmla="*/ 2143404 h 2143403"/>
                <a:gd name="connsiteX1" fmla="*/ 1604305 w 6671462"/>
                <a:gd name="connsiteY1" fmla="*/ 672637 h 2143403"/>
                <a:gd name="connsiteX2" fmla="*/ 4038640 w 6671462"/>
                <a:gd name="connsiteY2" fmla="*/ 910198 h 2143403"/>
                <a:gd name="connsiteX3" fmla="*/ 6671463 w 6671462"/>
                <a:gd name="connsiteY3" fmla="*/ 316570 h 2143403"/>
              </a:gdLst>
              <a:ahLst/>
              <a:cxnLst>
                <a:cxn ang="0">
                  <a:pos x="connsiteX0" y="connsiteY0"/>
                </a:cxn>
                <a:cxn ang="0">
                  <a:pos x="connsiteX1" y="connsiteY1"/>
                </a:cxn>
                <a:cxn ang="0">
                  <a:pos x="connsiteX2" y="connsiteY2"/>
                </a:cxn>
                <a:cxn ang="0">
                  <a:pos x="connsiteX3" y="connsiteY3"/>
                </a:cxn>
              </a:cxnLst>
              <a:rect l="l" t="t" r="r" b="b"/>
              <a:pathLst>
                <a:path w="6671462" h="2143403">
                  <a:moveTo>
                    <a:pt x="0" y="2143404"/>
                  </a:moveTo>
                  <a:cubicBezTo>
                    <a:pt x="0" y="2143404"/>
                    <a:pt x="113467" y="-5345"/>
                    <a:pt x="1604305" y="672637"/>
                  </a:cubicBezTo>
                  <a:cubicBezTo>
                    <a:pt x="3095142" y="1350619"/>
                    <a:pt x="3224703" y="-825013"/>
                    <a:pt x="4038640" y="910198"/>
                  </a:cubicBezTo>
                  <a:cubicBezTo>
                    <a:pt x="4904761" y="2756372"/>
                    <a:pt x="5718210" y="-1090006"/>
                    <a:pt x="6671463" y="31657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8" name="Hình tự do: Hình 117">
              <a:extLst>
                <a:ext uri="{FF2B5EF4-FFF2-40B4-BE49-F238E27FC236}">
                  <a16:creationId xmlns:a16="http://schemas.microsoft.com/office/drawing/2014/main" id="{1DDA708A-6938-40F8-9A70-D0FD6FC31284}"/>
                </a:ext>
              </a:extLst>
            </p:cNvPr>
            <p:cNvSpPr/>
            <p:nvPr/>
          </p:nvSpPr>
          <p:spPr>
            <a:xfrm>
              <a:off x="6051620" y="6350703"/>
              <a:ext cx="6661546" cy="2119337"/>
            </a:xfrm>
            <a:custGeom>
              <a:avLst/>
              <a:gdLst>
                <a:gd name="connsiteX0" fmla="*/ 0 w 6661546"/>
                <a:gd name="connsiteY0" fmla="*/ 2119338 h 2119337"/>
                <a:gd name="connsiteX1" fmla="*/ 1616822 w 6661546"/>
                <a:gd name="connsiteY1" fmla="*/ 653920 h 2119337"/>
                <a:gd name="connsiteX2" fmla="*/ 4036691 w 6661546"/>
                <a:gd name="connsiteY2" fmla="*/ 925222 h 2119337"/>
                <a:gd name="connsiteX3" fmla="*/ 6661547 w 6661546"/>
                <a:gd name="connsiteY3" fmla="*/ 315821 h 2119337"/>
              </a:gdLst>
              <a:ahLst/>
              <a:cxnLst>
                <a:cxn ang="0">
                  <a:pos x="connsiteX0" y="connsiteY0"/>
                </a:cxn>
                <a:cxn ang="0">
                  <a:pos x="connsiteX1" y="connsiteY1"/>
                </a:cxn>
                <a:cxn ang="0">
                  <a:pos x="connsiteX2" y="connsiteY2"/>
                </a:cxn>
                <a:cxn ang="0">
                  <a:pos x="connsiteX3" y="connsiteY3"/>
                </a:cxn>
              </a:cxnLst>
              <a:rect l="l" t="t" r="r" b="b"/>
              <a:pathLst>
                <a:path w="6661546" h="2119337">
                  <a:moveTo>
                    <a:pt x="0" y="2119338"/>
                  </a:moveTo>
                  <a:cubicBezTo>
                    <a:pt x="0" y="2119338"/>
                    <a:pt x="136063" y="-36406"/>
                    <a:pt x="1616822" y="653920"/>
                  </a:cubicBezTo>
                  <a:cubicBezTo>
                    <a:pt x="3097581" y="1344247"/>
                    <a:pt x="3257865" y="-820001"/>
                    <a:pt x="4036691" y="925222"/>
                  </a:cubicBezTo>
                  <a:cubicBezTo>
                    <a:pt x="4866397" y="2784838"/>
                    <a:pt x="5726827" y="-1094321"/>
                    <a:pt x="6661547" y="31582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19" name="Hình tự do: Hình 118">
              <a:extLst>
                <a:ext uri="{FF2B5EF4-FFF2-40B4-BE49-F238E27FC236}">
                  <a16:creationId xmlns:a16="http://schemas.microsoft.com/office/drawing/2014/main" id="{B9E66482-2CDC-4495-ACAA-88E8BBA51FA2}"/>
                </a:ext>
              </a:extLst>
            </p:cNvPr>
            <p:cNvSpPr/>
            <p:nvPr/>
          </p:nvSpPr>
          <p:spPr>
            <a:xfrm>
              <a:off x="6068690" y="6388861"/>
              <a:ext cx="6651467" cy="2095032"/>
            </a:xfrm>
            <a:custGeom>
              <a:avLst/>
              <a:gdLst>
                <a:gd name="connsiteX0" fmla="*/ 0 w 6651467"/>
                <a:gd name="connsiteY0" fmla="*/ 2095033 h 2095032"/>
                <a:gd name="connsiteX1" fmla="*/ 1629501 w 6651467"/>
                <a:gd name="connsiteY1" fmla="*/ 634965 h 2095032"/>
                <a:gd name="connsiteX2" fmla="*/ 4034740 w 6651467"/>
                <a:gd name="connsiteY2" fmla="*/ 940146 h 2095032"/>
                <a:gd name="connsiteX3" fmla="*/ 6651467 w 6651467"/>
                <a:gd name="connsiteY3" fmla="*/ 314971 h 2095032"/>
              </a:gdLst>
              <a:ahLst/>
              <a:cxnLst>
                <a:cxn ang="0">
                  <a:pos x="connsiteX0" y="connsiteY0"/>
                </a:cxn>
                <a:cxn ang="0">
                  <a:pos x="connsiteX1" y="connsiteY1"/>
                </a:cxn>
                <a:cxn ang="0">
                  <a:pos x="connsiteX2" y="connsiteY2"/>
                </a:cxn>
                <a:cxn ang="0">
                  <a:pos x="connsiteX3" y="connsiteY3"/>
                </a:cxn>
              </a:cxnLst>
              <a:rect l="l" t="t" r="r" b="b"/>
              <a:pathLst>
                <a:path w="6651467" h="2095032">
                  <a:moveTo>
                    <a:pt x="0" y="2095033"/>
                  </a:moveTo>
                  <a:cubicBezTo>
                    <a:pt x="0" y="2095033"/>
                    <a:pt x="158821" y="-67843"/>
                    <a:pt x="1629501" y="634965"/>
                  </a:cubicBezTo>
                  <a:cubicBezTo>
                    <a:pt x="3100182" y="1337773"/>
                    <a:pt x="3287776" y="-814268"/>
                    <a:pt x="4034740" y="940146"/>
                  </a:cubicBezTo>
                  <a:cubicBezTo>
                    <a:pt x="4824294" y="2814300"/>
                    <a:pt x="5735280" y="-1098600"/>
                    <a:pt x="6651467" y="314971"/>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0" name="Hình tự do: Hình 119">
              <a:extLst>
                <a:ext uri="{FF2B5EF4-FFF2-40B4-BE49-F238E27FC236}">
                  <a16:creationId xmlns:a16="http://schemas.microsoft.com/office/drawing/2014/main" id="{EAADA8F6-065D-445B-B8E6-28A2780E5A21}"/>
                </a:ext>
              </a:extLst>
            </p:cNvPr>
            <p:cNvSpPr/>
            <p:nvPr/>
          </p:nvSpPr>
          <p:spPr>
            <a:xfrm>
              <a:off x="6085758" y="6426723"/>
              <a:ext cx="6641388" cy="2071160"/>
            </a:xfrm>
            <a:custGeom>
              <a:avLst/>
              <a:gdLst>
                <a:gd name="connsiteX0" fmla="*/ 0 w 6641388"/>
                <a:gd name="connsiteY0" fmla="*/ 2071161 h 2071160"/>
                <a:gd name="connsiteX1" fmla="*/ 1642019 w 6641388"/>
                <a:gd name="connsiteY1" fmla="*/ 616305 h 2071160"/>
                <a:gd name="connsiteX2" fmla="*/ 4032626 w 6641388"/>
                <a:gd name="connsiteY2" fmla="*/ 955227 h 2071160"/>
                <a:gd name="connsiteX3" fmla="*/ 6641389 w 6641388"/>
                <a:gd name="connsiteY3" fmla="*/ 314279 h 2071160"/>
              </a:gdLst>
              <a:ahLst/>
              <a:cxnLst>
                <a:cxn ang="0">
                  <a:pos x="connsiteX0" y="connsiteY0"/>
                </a:cxn>
                <a:cxn ang="0">
                  <a:pos x="connsiteX1" y="connsiteY1"/>
                </a:cxn>
                <a:cxn ang="0">
                  <a:pos x="connsiteX2" y="connsiteY2"/>
                </a:cxn>
                <a:cxn ang="0">
                  <a:pos x="connsiteX3" y="connsiteY3"/>
                </a:cxn>
              </a:cxnLst>
              <a:rect l="l" t="t" r="r" b="b"/>
              <a:pathLst>
                <a:path w="6641388" h="2071160">
                  <a:moveTo>
                    <a:pt x="0" y="2071161"/>
                  </a:moveTo>
                  <a:cubicBezTo>
                    <a:pt x="0" y="2071161"/>
                    <a:pt x="181417" y="-98710"/>
                    <a:pt x="1642019" y="616305"/>
                  </a:cubicBezTo>
                  <a:cubicBezTo>
                    <a:pt x="3102457" y="1331320"/>
                    <a:pt x="3321913" y="-809748"/>
                    <a:pt x="4032626" y="955227"/>
                  </a:cubicBezTo>
                  <a:cubicBezTo>
                    <a:pt x="4786905" y="2842411"/>
                    <a:pt x="5743733" y="-1102859"/>
                    <a:pt x="6641389" y="314279"/>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1" name="Hình tự do: Hình 120">
              <a:extLst>
                <a:ext uri="{FF2B5EF4-FFF2-40B4-BE49-F238E27FC236}">
                  <a16:creationId xmlns:a16="http://schemas.microsoft.com/office/drawing/2014/main" id="{60859404-3E86-4A3F-9291-822902844E54}"/>
                </a:ext>
              </a:extLst>
            </p:cNvPr>
            <p:cNvSpPr/>
            <p:nvPr/>
          </p:nvSpPr>
          <p:spPr>
            <a:xfrm>
              <a:off x="6102827" y="6464709"/>
              <a:ext cx="6631309" cy="2047028"/>
            </a:xfrm>
            <a:custGeom>
              <a:avLst/>
              <a:gdLst>
                <a:gd name="connsiteX0" fmla="*/ 0 w 6631309"/>
                <a:gd name="connsiteY0" fmla="*/ 2047029 h 2047028"/>
                <a:gd name="connsiteX1" fmla="*/ 1654536 w 6631309"/>
                <a:gd name="connsiteY1" fmla="*/ 597522 h 2047028"/>
                <a:gd name="connsiteX2" fmla="*/ 4030512 w 6631309"/>
                <a:gd name="connsiteY2" fmla="*/ 970323 h 2047028"/>
                <a:gd name="connsiteX3" fmla="*/ 6631310 w 6631309"/>
                <a:gd name="connsiteY3" fmla="*/ 313600 h 2047028"/>
              </a:gdLst>
              <a:ahLst/>
              <a:cxnLst>
                <a:cxn ang="0">
                  <a:pos x="connsiteX0" y="connsiteY0"/>
                </a:cxn>
                <a:cxn ang="0">
                  <a:pos x="connsiteX1" y="connsiteY1"/>
                </a:cxn>
                <a:cxn ang="0">
                  <a:pos x="connsiteX2" y="connsiteY2"/>
                </a:cxn>
                <a:cxn ang="0">
                  <a:pos x="connsiteX3" y="connsiteY3"/>
                </a:cxn>
              </a:cxnLst>
              <a:rect l="l" t="t" r="r" b="b"/>
              <a:pathLst>
                <a:path w="6631309" h="2047028">
                  <a:moveTo>
                    <a:pt x="0" y="2047029"/>
                  </a:moveTo>
                  <a:cubicBezTo>
                    <a:pt x="0" y="2047029"/>
                    <a:pt x="204175" y="-129838"/>
                    <a:pt x="1654536" y="597522"/>
                  </a:cubicBezTo>
                  <a:cubicBezTo>
                    <a:pt x="3104896" y="1325018"/>
                    <a:pt x="3356051" y="-805214"/>
                    <a:pt x="4030512" y="970323"/>
                  </a:cubicBezTo>
                  <a:cubicBezTo>
                    <a:pt x="4749353" y="2870537"/>
                    <a:pt x="5752023" y="-1107103"/>
                    <a:pt x="6631310" y="313600"/>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sp>
          <p:nvSpPr>
            <p:cNvPr id="122" name="Hình tự do: Hình 121">
              <a:extLst>
                <a:ext uri="{FF2B5EF4-FFF2-40B4-BE49-F238E27FC236}">
                  <a16:creationId xmlns:a16="http://schemas.microsoft.com/office/drawing/2014/main" id="{53F6700A-A3AF-49DB-AC28-1F514CB65495}"/>
                </a:ext>
              </a:extLst>
            </p:cNvPr>
            <p:cNvSpPr/>
            <p:nvPr/>
          </p:nvSpPr>
          <p:spPr>
            <a:xfrm>
              <a:off x="6119896" y="6502645"/>
              <a:ext cx="6621393" cy="2023083"/>
            </a:xfrm>
            <a:custGeom>
              <a:avLst/>
              <a:gdLst>
                <a:gd name="connsiteX0" fmla="*/ 0 w 6621393"/>
                <a:gd name="connsiteY0" fmla="*/ 2023083 h 2023083"/>
                <a:gd name="connsiteX1" fmla="*/ 1667215 w 6621393"/>
                <a:gd name="connsiteY1" fmla="*/ 578925 h 2023083"/>
                <a:gd name="connsiteX2" fmla="*/ 4028562 w 6621393"/>
                <a:gd name="connsiteY2" fmla="*/ 985468 h 2023083"/>
                <a:gd name="connsiteX3" fmla="*/ 6621394 w 6621393"/>
                <a:gd name="connsiteY3" fmla="*/ 312835 h 2023083"/>
              </a:gdLst>
              <a:ahLst/>
              <a:cxnLst>
                <a:cxn ang="0">
                  <a:pos x="connsiteX0" y="connsiteY0"/>
                </a:cxn>
                <a:cxn ang="0">
                  <a:pos x="connsiteX1" y="connsiteY1"/>
                </a:cxn>
                <a:cxn ang="0">
                  <a:pos x="connsiteX2" y="connsiteY2"/>
                </a:cxn>
                <a:cxn ang="0">
                  <a:pos x="connsiteX3" y="connsiteY3"/>
                </a:cxn>
              </a:cxnLst>
              <a:rect l="l" t="t" r="r" b="b"/>
              <a:pathLst>
                <a:path w="6621393" h="2023083">
                  <a:moveTo>
                    <a:pt x="0" y="2023083"/>
                  </a:moveTo>
                  <a:cubicBezTo>
                    <a:pt x="0" y="2023083"/>
                    <a:pt x="226934" y="-160916"/>
                    <a:pt x="1667215" y="578925"/>
                  </a:cubicBezTo>
                  <a:cubicBezTo>
                    <a:pt x="3107497" y="1318766"/>
                    <a:pt x="3390352" y="-800493"/>
                    <a:pt x="4028562" y="985468"/>
                  </a:cubicBezTo>
                  <a:cubicBezTo>
                    <a:pt x="4712127" y="2898713"/>
                    <a:pt x="5760639" y="-1111160"/>
                    <a:pt x="6621394" y="312835"/>
                  </a:cubicBezTo>
                </a:path>
              </a:pathLst>
            </a:custGeom>
            <a:noFill/>
            <a:ln w="3892" cap="flat">
              <a:solidFill>
                <a:srgbClr val="7030A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3 AllRoundGothic" panose="020B0703020202020104" pitchFamily="34" charset="0"/>
                <a:ea typeface="+mn-ea"/>
                <a:cs typeface="+mn-cs"/>
              </a:endParaRPr>
            </a:p>
          </p:txBody>
        </p:sp>
      </p:grpSp>
    </p:spTree>
    <p:extLst>
      <p:ext uri="{BB962C8B-B14F-4D97-AF65-F5344CB8AC3E}">
        <p14:creationId xmlns:p14="http://schemas.microsoft.com/office/powerpoint/2010/main" val="34705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1500" fill="hold"/>
                                        <p:tgtEl>
                                          <p:spTgt spid="62"/>
                                        </p:tgtEl>
                                        <p:attrNameLst>
                                          <p:attrName>ppt_x</p:attrName>
                                        </p:attrNameLst>
                                      </p:cBhvr>
                                      <p:tavLst>
                                        <p:tav tm="0">
                                          <p:val>
                                            <p:strVal val="#ppt_x"/>
                                          </p:val>
                                        </p:tav>
                                        <p:tav tm="100000">
                                          <p:val>
                                            <p:strVal val="#ppt_x"/>
                                          </p:val>
                                        </p:tav>
                                      </p:tavLst>
                                    </p:anim>
                                    <p:anim calcmode="lin" valueType="num">
                                      <p:cBhvr additive="base">
                                        <p:cTn id="12" dur="1500" fill="hold"/>
                                        <p:tgtEl>
                                          <p:spTgt spid="62"/>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500"/>
                                        <p:tgtEl>
                                          <p:spTgt spid="14"/>
                                        </p:tgtEl>
                                      </p:cBhvr>
                                    </p:animEffect>
                                  </p:childTnLst>
                                </p:cTn>
                              </p:par>
                              <p:par>
                                <p:cTn id="16" presetID="22" presetClass="entr" presetSubtype="8" fill="hold" nodeType="withEffect">
                                  <p:stCondLst>
                                    <p:cond delay="75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1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134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695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7254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767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06-Feb-23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919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51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06-Feb-23</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32978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19.xml"/><Relationship Id="rId7" Type="http://schemas.openxmlformats.org/officeDocument/2006/relationships/tags" Target="../tags/tag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0.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75.xml"/><Relationship Id="rId7" Type="http://schemas.openxmlformats.org/officeDocument/2006/relationships/tags" Target="../tags/tag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9.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9E6E4F8A-BABD-4ED7-B37A-F996423AE6D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06-Feb-23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BDA2E7-45BA-4735-B57C-558BBB8E8A52}"/>
              </a:ext>
            </a:extLst>
          </p:cNvPr>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06-Feb-23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820437626"/>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06-Feb-23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97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1pPr>
            <a:lvl2pPr lvl="1"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2pPr>
            <a:lvl3pPr lvl="2"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3pPr>
            <a:lvl4pPr lvl="3"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4pPr>
            <a:lvl5pPr lvl="4"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5pPr>
            <a:lvl6pPr lvl="5"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6pPr>
            <a:lvl7pPr lvl="6"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7pPr>
            <a:lvl8pPr lvl="7"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8pPr>
            <a:lvl9pPr lvl="8" rtl="0">
              <a:spcBef>
                <a:spcPts val="0"/>
              </a:spcBef>
              <a:spcAft>
                <a:spcPts val="0"/>
              </a:spcAft>
              <a:buClr>
                <a:schemeClr val="accent6"/>
              </a:buClr>
              <a:buSzPts val="3300"/>
              <a:buFont typeface="Cabin"/>
              <a:buNone/>
              <a:defRPr sz="3300" b="1">
                <a:solidFill>
                  <a:schemeClr val="accent6"/>
                </a:solidFill>
                <a:latin typeface="Cabin"/>
                <a:ea typeface="Cabin"/>
                <a:cs typeface="Cabin"/>
                <a:sym typeface="Cabi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accent6"/>
              </a:buClr>
              <a:buSzPts val="1400"/>
              <a:buFont typeface="Didact Gothic"/>
              <a:buChar char="○"/>
              <a:defRPr>
                <a:solidFill>
                  <a:schemeClr val="accent6"/>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accent6"/>
              </a:buClr>
              <a:buSzPts val="1400"/>
              <a:buFont typeface="Didact Gothic"/>
              <a:buChar char="■"/>
              <a:defRPr>
                <a:solidFill>
                  <a:schemeClr val="accent6"/>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27819622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A4CE7-1890-4588-84A4-EDDA39D6665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23222A-9405-450F-879F-770DC18EC09B}"/>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8F003-9F75-43ED-9648-5090EEAA7517}"/>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84B2573B-DD2F-444B-A248-1E745869EC82}" type="datetimeFigureOut">
              <a:rPr lang="en-US" smtClean="0"/>
              <a:t>06-Feb-23</a:t>
            </a:fld>
            <a:endParaRPr lang="en-US"/>
          </a:p>
        </p:txBody>
      </p:sp>
      <p:sp>
        <p:nvSpPr>
          <p:cNvPr id="5" name="Footer Placeholder 4">
            <a:extLst>
              <a:ext uri="{FF2B5EF4-FFF2-40B4-BE49-F238E27FC236}">
                <a16:creationId xmlns:a16="http://schemas.microsoft.com/office/drawing/2014/main" id="{1015E237-B2BB-4EC7-91D4-6560B73AE453}"/>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869114-166E-4DFC-BE1E-AD27DCCE1F31}"/>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7B1523F0-2AC2-428D-852B-24C5ACED72F7}" type="slidenum">
              <a:rPr lang="en-US" smtClean="0"/>
              <a:t>‹#›</a:t>
            </a:fld>
            <a:endParaRPr lang="en-US"/>
          </a:p>
        </p:txBody>
      </p:sp>
    </p:spTree>
    <p:extLst>
      <p:ext uri="{BB962C8B-B14F-4D97-AF65-F5344CB8AC3E}">
        <p14:creationId xmlns:p14="http://schemas.microsoft.com/office/powerpoint/2010/main" val="1204181500"/>
      </p:ext>
    </p:extLst>
  </p:cSld>
  <p:clrMap bg1="lt1" tx1="dk1" bg2="lt2" tx2="dk2" accent1="accent1" accent2="accent2" accent3="accent3" accent4="accent4" accent5="accent5" accent6="accent6" hlink="hlink" folHlink="folHlink"/>
  <p:sldLayoutIdLst>
    <p:sldLayoutId id="2147483708" r:id="rId1"/>
    <p:sldLayoutId id="2147483709" r:id="rId2"/>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D085C-6487-4C45-8BFD-F86F5507CE9E}" type="datetimeFigureOut">
              <a:rPr lang="en-US" smtClean="0"/>
              <a:t>06-Feb-23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098AD-06E9-4B48-87C3-2E94038EB8EE}" type="slidenum">
              <a:rPr lang="en-US" smtClean="0"/>
              <a:t>‹#›</a:t>
            </a:fld>
            <a:endParaRPr lang="en-US"/>
          </a:p>
        </p:txBody>
      </p:sp>
    </p:spTree>
    <p:extLst>
      <p:ext uri="{BB962C8B-B14F-4D97-AF65-F5344CB8AC3E}">
        <p14:creationId xmlns:p14="http://schemas.microsoft.com/office/powerpoint/2010/main" val="23115385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EF48C92-7A4D-AD77-05BE-314E0DE90CA3}"/>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7BAE68C-977C-84DF-55D2-4A7B8AA9750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8BE8C71-D67B-628B-C602-C7C2C6DD354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vi-VN" altLang="en-US"/>
          </a:p>
        </p:txBody>
      </p:sp>
      <p:sp>
        <p:nvSpPr>
          <p:cNvPr id="5" name="Footer Placeholder 4">
            <a:extLst>
              <a:ext uri="{FF2B5EF4-FFF2-40B4-BE49-F238E27FC236}">
                <a16:creationId xmlns:a16="http://schemas.microsoft.com/office/drawing/2014/main" id="{E4B9DF8D-6E1C-FEFE-0EEE-8CA84E64679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4C0C7D2-D410-64A9-BC78-269DFA354FCE}"/>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ABA64767-AAE8-42CA-B56F-2ADADBD0322C}" type="slidenum">
              <a:rPr lang="en-US" altLang="en-US"/>
              <a:pPr/>
              <a:t>‹#›</a:t>
            </a:fld>
            <a:endParaRPr lang="en-US" altLang="en-US"/>
          </a:p>
        </p:txBody>
      </p:sp>
    </p:spTree>
    <p:extLst>
      <p:ext uri="{BB962C8B-B14F-4D97-AF65-F5344CB8AC3E}">
        <p14:creationId xmlns:p14="http://schemas.microsoft.com/office/powerpoint/2010/main" val="11678463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5" name="9Slide.vn - 2019">
            <a:extLst>
              <a:ext uri="{FF2B5EF4-FFF2-40B4-BE49-F238E27FC236}">
                <a16:creationId xmlns:a16="http://schemas.microsoft.com/office/drawing/2014/main" id="{C9AAF736-A4C1-4FBB-A47C-20FA8B30E9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D115FE8E-7323-40DC-A025-CC46809BB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D186EA1-0D43-466A-82D7-1357D8532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764D9E-C1A5-4DCE-BAFF-ECCE2930C7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AllRoundGothic" panose="020B0703020202020104" pitchFamily="34" charset="0"/>
              </a:defRPr>
            </a:lvl1pPr>
          </a:lstStyle>
          <a:p>
            <a:fld id="{C5FB2BBF-69F8-4E73-8EC8-20582232CD7C}" type="datetimeFigureOut">
              <a:rPr lang="en-US" smtClean="0"/>
              <a:pPr/>
              <a:t>06-Feb-23</a:t>
            </a:fld>
            <a:endParaRPr lang="en-US"/>
          </a:p>
        </p:txBody>
      </p:sp>
      <p:sp>
        <p:nvSpPr>
          <p:cNvPr id="5" name="Chỗ dành sẵn cho Chân trang 4">
            <a:extLst>
              <a:ext uri="{FF2B5EF4-FFF2-40B4-BE49-F238E27FC236}">
                <a16:creationId xmlns:a16="http://schemas.microsoft.com/office/drawing/2014/main" id="{27557107-8604-4D66-8B2B-B525AA0B1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AllRoundGothic" panose="020B0703020202020104" pitchFamily="34" charset="0"/>
              </a:defRPr>
            </a:lvl1pPr>
          </a:lstStyle>
          <a:p>
            <a:endParaRPr lang="en-US"/>
          </a:p>
        </p:txBody>
      </p:sp>
      <p:sp>
        <p:nvSpPr>
          <p:cNvPr id="6" name="Chỗ dành sẵn cho Số hiệu Bản chiếu 5">
            <a:extLst>
              <a:ext uri="{FF2B5EF4-FFF2-40B4-BE49-F238E27FC236}">
                <a16:creationId xmlns:a16="http://schemas.microsoft.com/office/drawing/2014/main" id="{35C5DF42-37E9-4B07-82D4-4899876C94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AllRoundGothic" panose="020B0703020202020104" pitchFamily="34" charset="0"/>
              </a:defRPr>
            </a:lvl1pPr>
          </a:lstStyle>
          <a:p>
            <a:fld id="{E381B015-E120-47D7-BBAE-663CC42D2EEB}" type="slidenum">
              <a:rPr lang="en-US" smtClean="0"/>
              <a:pPr/>
              <a:t>‹#›</a:t>
            </a:fld>
            <a:endParaRPr lang="en-US"/>
          </a:p>
        </p:txBody>
      </p:sp>
    </p:spTree>
    <p:extLst>
      <p:ext uri="{BB962C8B-B14F-4D97-AF65-F5344CB8AC3E}">
        <p14:creationId xmlns:p14="http://schemas.microsoft.com/office/powerpoint/2010/main" val="18752887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9Slide03 AllRoundGothic" panose="020B07030202020201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6DA025C-4559-496A-A2BB-741285DCA89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06-Feb-23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62300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6.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jp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 Target="slide25.xml"/><Relationship Id="rId7"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gif"/></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9.png"/><Relationship Id="rId5" Type="http://schemas.microsoft.com/office/2007/relationships/hdphoto" Target="../media/hdphoto1.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3.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0.jp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8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1.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96.jpe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100.jpe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5.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10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9.gif"/></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jpeg"/><Relationship Id="rId5" Type="http://schemas.microsoft.com/office/2007/relationships/hdphoto" Target="../media/hdphoto1.wdp"/><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E4D3BEBD-7A4E-BAD7-365E-502145E85EEC}"/>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r="76875" b="18889"/>
          <a:stretch/>
        </p:blipFill>
        <p:spPr>
          <a:xfrm>
            <a:off x="304801" y="838200"/>
            <a:ext cx="2819400" cy="4876800"/>
          </a:xfrm>
          <a:prstGeom prst="rect">
            <a:avLst/>
          </a:prstGeom>
        </p:spPr>
      </p:pic>
      <p:pic>
        <p:nvPicPr>
          <p:cNvPr id="3" name="Picture 2" descr="Diagram&#10;&#10;Description automatically generated">
            <a:extLst>
              <a:ext uri="{FF2B5EF4-FFF2-40B4-BE49-F238E27FC236}">
                <a16:creationId xmlns:a16="http://schemas.microsoft.com/office/drawing/2014/main" id="{950F462F-A649-6141-787D-DDC7B22F0A1F}"/>
              </a:ext>
            </a:extLst>
          </p:cNvPr>
          <p:cNvPicPr>
            <a:picLocks noChangeAspect="1"/>
          </p:cNvPicPr>
          <p:nvPr/>
        </p:nvPicPr>
        <p:blipFill rotWithShape="1">
          <a:blip r:embed="rId2">
            <a:extLst>
              <a:ext uri="{28A0092B-C50C-407E-A947-70E740481C1C}">
                <a14:useLocalDpi xmlns:a14="http://schemas.microsoft.com/office/drawing/2010/main" val="0"/>
              </a:ext>
            </a:extLst>
          </a:blip>
          <a:srcRect l="38125" t="22222" r="38750" b="20476"/>
          <a:stretch/>
        </p:blipFill>
        <p:spPr>
          <a:xfrm>
            <a:off x="4814696" y="1785257"/>
            <a:ext cx="2819400" cy="3929743"/>
          </a:xfrm>
          <a:prstGeom prst="rect">
            <a:avLst/>
          </a:prstGeom>
        </p:spPr>
      </p:pic>
      <p:pic>
        <p:nvPicPr>
          <p:cNvPr id="4" name="Picture 3" descr="Diagram&#10;&#10;Description automatically generated">
            <a:extLst>
              <a:ext uri="{FF2B5EF4-FFF2-40B4-BE49-F238E27FC236}">
                <a16:creationId xmlns:a16="http://schemas.microsoft.com/office/drawing/2014/main" id="{ACD70CBD-C1BA-000B-8DFB-DFAAF2A6349C}"/>
              </a:ext>
            </a:extLst>
          </p:cNvPr>
          <p:cNvPicPr>
            <a:picLocks noChangeAspect="1"/>
          </p:cNvPicPr>
          <p:nvPr/>
        </p:nvPicPr>
        <p:blipFill rotWithShape="1">
          <a:blip r:embed="rId2">
            <a:extLst>
              <a:ext uri="{28A0092B-C50C-407E-A947-70E740481C1C}">
                <a14:useLocalDpi xmlns:a14="http://schemas.microsoft.com/office/drawing/2010/main" val="0"/>
              </a:ext>
            </a:extLst>
          </a:blip>
          <a:srcRect l="76875" t="33333" r="1250" b="21111"/>
          <a:stretch/>
        </p:blipFill>
        <p:spPr>
          <a:xfrm>
            <a:off x="9372600" y="2590800"/>
            <a:ext cx="2667000" cy="3124200"/>
          </a:xfrm>
          <a:prstGeom prst="rect">
            <a:avLst/>
          </a:prstGeom>
        </p:spPr>
      </p:pic>
      <p:sp>
        <p:nvSpPr>
          <p:cNvPr id="5" name="Arrow: Right 4">
            <a:extLst>
              <a:ext uri="{FF2B5EF4-FFF2-40B4-BE49-F238E27FC236}">
                <a16:creationId xmlns:a16="http://schemas.microsoft.com/office/drawing/2014/main" id="{A6D23670-8CFC-ABB4-EDCA-C5FA0C54E582}"/>
              </a:ext>
            </a:extLst>
          </p:cNvPr>
          <p:cNvSpPr/>
          <p:nvPr/>
        </p:nvSpPr>
        <p:spPr>
          <a:xfrm>
            <a:off x="3349752" y="3276600"/>
            <a:ext cx="1213104" cy="585216"/>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6117F803-3C48-0D38-58EB-D5237CC41EB7}"/>
              </a:ext>
            </a:extLst>
          </p:cNvPr>
          <p:cNvSpPr/>
          <p:nvPr/>
        </p:nvSpPr>
        <p:spPr>
          <a:xfrm>
            <a:off x="7885937" y="3581400"/>
            <a:ext cx="1213104" cy="560832"/>
          </a:xfrm>
          <a:prstGeom prs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DC31218-FC66-90DA-ECAD-3E1E38F89275}"/>
              </a:ext>
            </a:extLst>
          </p:cNvPr>
          <p:cNvSpPr txBox="1"/>
          <p:nvPr/>
        </p:nvSpPr>
        <p:spPr>
          <a:xfrm>
            <a:off x="3188917" y="2916571"/>
            <a:ext cx="1981200" cy="307777"/>
          </a:xfrm>
          <a:prstGeom prst="rect">
            <a:avLst/>
          </a:prstGeom>
          <a:noFill/>
        </p:spPr>
        <p:txBody>
          <a:bodyPr wrap="square" lIns="0" tIns="0" rIns="0" bIns="0" rtlCol="0">
            <a:spAutoFit/>
          </a:bodyPr>
          <a:lstStyle/>
          <a:p>
            <a:pPr algn="l"/>
            <a:r>
              <a:rPr lang="en-US" sz="2000" b="1" dirty="0" err="1"/>
              <a:t>Đưa</a:t>
            </a:r>
            <a:r>
              <a:rPr lang="en-US" sz="2000" b="1" dirty="0"/>
              <a:t> </a:t>
            </a:r>
            <a:r>
              <a:rPr lang="en-US" sz="2000" b="1" dirty="0" err="1"/>
              <a:t>vào</a:t>
            </a:r>
            <a:r>
              <a:rPr lang="en-US" sz="2000" b="1" dirty="0"/>
              <a:t> </a:t>
            </a:r>
            <a:r>
              <a:rPr lang="en-US" sz="2000" b="1" dirty="0" err="1"/>
              <a:t>nhà</a:t>
            </a:r>
            <a:endParaRPr lang="en-US" sz="2000" b="1" dirty="0"/>
          </a:p>
        </p:txBody>
      </p:sp>
      <p:sp>
        <p:nvSpPr>
          <p:cNvPr id="8" name="TextBox 7">
            <a:extLst>
              <a:ext uri="{FF2B5EF4-FFF2-40B4-BE49-F238E27FC236}">
                <a16:creationId xmlns:a16="http://schemas.microsoft.com/office/drawing/2014/main" id="{6BCEF458-2766-B6F8-F799-00FB1C8A5F8E}"/>
              </a:ext>
            </a:extLst>
          </p:cNvPr>
          <p:cNvSpPr txBox="1"/>
          <p:nvPr/>
        </p:nvSpPr>
        <p:spPr>
          <a:xfrm>
            <a:off x="7643332" y="3102750"/>
            <a:ext cx="1981200" cy="307777"/>
          </a:xfrm>
          <a:prstGeom prst="rect">
            <a:avLst/>
          </a:prstGeom>
          <a:noFill/>
        </p:spPr>
        <p:txBody>
          <a:bodyPr wrap="square" lIns="0" tIns="0" rIns="0" bIns="0" rtlCol="0">
            <a:spAutoFit/>
          </a:bodyPr>
          <a:lstStyle/>
          <a:p>
            <a:pPr algn="l"/>
            <a:r>
              <a:rPr lang="en-US" sz="2000" b="1" dirty="0"/>
              <a:t>Sau 1, 2 </a:t>
            </a:r>
            <a:r>
              <a:rPr lang="en-US" sz="2000" b="1" dirty="0" err="1"/>
              <a:t>tháng</a:t>
            </a:r>
            <a:endParaRPr lang="en-US" sz="2000" b="1" dirty="0"/>
          </a:p>
        </p:txBody>
      </p:sp>
      <p:sp>
        <p:nvSpPr>
          <p:cNvPr id="11" name="TextBox 10">
            <a:extLst>
              <a:ext uri="{FF2B5EF4-FFF2-40B4-BE49-F238E27FC236}">
                <a16:creationId xmlns:a16="http://schemas.microsoft.com/office/drawing/2014/main" id="{C393975C-9D56-91A3-49C5-4655C55B7D67}"/>
              </a:ext>
            </a:extLst>
          </p:cNvPr>
          <p:cNvSpPr txBox="1"/>
          <p:nvPr/>
        </p:nvSpPr>
        <p:spPr>
          <a:xfrm>
            <a:off x="2362200" y="171780"/>
            <a:ext cx="8229600" cy="430887"/>
          </a:xfrm>
          <a:prstGeom prst="rect">
            <a:avLst/>
          </a:prstGeom>
        </p:spPr>
        <p:style>
          <a:lnRef idx="3">
            <a:schemeClr val="lt1"/>
          </a:lnRef>
          <a:fillRef idx="1">
            <a:schemeClr val="accent6"/>
          </a:fillRef>
          <a:effectRef idx="1">
            <a:schemeClr val="accent6"/>
          </a:effectRef>
          <a:fontRef idx="minor">
            <a:schemeClr val="lt1"/>
          </a:fontRef>
        </p:style>
        <p:txBody>
          <a:bodyPr wrap="square" lIns="0" tIns="0" rIns="0" bIns="0" rtlCol="0">
            <a:spAutoFit/>
          </a:bodyPr>
          <a:lstStyle/>
          <a:p>
            <a:pPr algn="l"/>
            <a:r>
              <a:rPr lang="en-US" sz="2800" b="1" dirty="0" err="1">
                <a:solidFill>
                  <a:schemeClr val="bg1"/>
                </a:solidFill>
              </a:rPr>
              <a:t>Yếu</a:t>
            </a:r>
            <a:r>
              <a:rPr lang="en-US" sz="2800" b="1" dirty="0">
                <a:solidFill>
                  <a:schemeClr val="bg1"/>
                </a:solidFill>
              </a:rPr>
              <a:t> </a:t>
            </a:r>
            <a:r>
              <a:rPr lang="en-US" sz="2800" b="1" dirty="0" err="1">
                <a:solidFill>
                  <a:schemeClr val="bg1"/>
                </a:solidFill>
              </a:rPr>
              <a:t>tố</a:t>
            </a:r>
            <a:r>
              <a:rPr lang="en-US" sz="2800" b="1" dirty="0">
                <a:solidFill>
                  <a:schemeClr val="bg1"/>
                </a:solidFill>
              </a:rPr>
              <a:t> </a:t>
            </a:r>
            <a:r>
              <a:rPr lang="en-US" sz="2800" b="1" dirty="0" err="1">
                <a:solidFill>
                  <a:schemeClr val="bg1"/>
                </a:solidFill>
              </a:rPr>
              <a:t>nào</a:t>
            </a:r>
            <a:r>
              <a:rPr lang="en-US" sz="2800" b="1" dirty="0">
                <a:solidFill>
                  <a:schemeClr val="bg1"/>
                </a:solidFill>
              </a:rPr>
              <a:t> </a:t>
            </a:r>
            <a:r>
              <a:rPr lang="en-US" sz="2800" b="1" dirty="0" err="1">
                <a:solidFill>
                  <a:schemeClr val="bg1"/>
                </a:solidFill>
              </a:rPr>
              <a:t>đã</a:t>
            </a:r>
            <a:r>
              <a:rPr lang="en-US" sz="2800" b="1" dirty="0">
                <a:solidFill>
                  <a:schemeClr val="bg1"/>
                </a:solidFill>
              </a:rPr>
              <a:t> </a:t>
            </a:r>
            <a:r>
              <a:rPr lang="en-US" sz="2800" b="1" dirty="0" err="1">
                <a:solidFill>
                  <a:schemeClr val="bg1"/>
                </a:solidFill>
              </a:rPr>
              <a:t>ảnh</a:t>
            </a:r>
            <a:r>
              <a:rPr lang="en-US" sz="2800" b="1" dirty="0">
                <a:solidFill>
                  <a:schemeClr val="bg1"/>
                </a:solidFill>
              </a:rPr>
              <a:t> </a:t>
            </a:r>
            <a:r>
              <a:rPr lang="en-US" sz="2800" b="1" dirty="0" err="1">
                <a:solidFill>
                  <a:schemeClr val="bg1"/>
                </a:solidFill>
              </a:rPr>
              <a:t>hưởng</a:t>
            </a:r>
            <a:r>
              <a:rPr lang="en-US" sz="2800" b="1" dirty="0">
                <a:solidFill>
                  <a:schemeClr val="bg1"/>
                </a:solidFill>
              </a:rPr>
              <a:t> </a:t>
            </a:r>
            <a:r>
              <a:rPr lang="en-US" sz="2800" b="1" dirty="0" err="1">
                <a:solidFill>
                  <a:schemeClr val="bg1"/>
                </a:solidFill>
              </a:rPr>
              <a:t>đến</a:t>
            </a:r>
            <a:r>
              <a:rPr lang="en-US" sz="2800" b="1" dirty="0">
                <a:solidFill>
                  <a:schemeClr val="bg1"/>
                </a:solidFill>
              </a:rPr>
              <a:t> </a:t>
            </a:r>
            <a:r>
              <a:rPr lang="en-US" sz="2800" b="1" dirty="0" err="1">
                <a:solidFill>
                  <a:schemeClr val="bg1"/>
                </a:solidFill>
              </a:rPr>
              <a:t>hiện</a:t>
            </a:r>
            <a:r>
              <a:rPr lang="en-US" sz="2800" b="1" dirty="0">
                <a:solidFill>
                  <a:schemeClr val="bg1"/>
                </a:solidFill>
              </a:rPr>
              <a:t> tượng </a:t>
            </a:r>
            <a:r>
              <a:rPr lang="en-US" sz="2800" b="1" dirty="0" err="1">
                <a:solidFill>
                  <a:schemeClr val="bg1"/>
                </a:solidFill>
              </a:rPr>
              <a:t>này</a:t>
            </a:r>
            <a:r>
              <a:rPr lang="en-US" sz="2800" b="1" dirty="0">
                <a:solidFill>
                  <a:schemeClr val="bg1"/>
                </a:solidFill>
              </a:rPr>
              <a:t>?</a:t>
            </a:r>
          </a:p>
        </p:txBody>
      </p:sp>
      <p:sp>
        <p:nvSpPr>
          <p:cNvPr id="12" name="TextBox 11">
            <a:extLst>
              <a:ext uri="{FF2B5EF4-FFF2-40B4-BE49-F238E27FC236}">
                <a16:creationId xmlns:a16="http://schemas.microsoft.com/office/drawing/2014/main" id="{389DA17B-6352-25EA-CBE1-EAD9DC0D2585}"/>
              </a:ext>
            </a:extLst>
          </p:cNvPr>
          <p:cNvSpPr txBox="1"/>
          <p:nvPr/>
        </p:nvSpPr>
        <p:spPr>
          <a:xfrm flipH="1">
            <a:off x="9448799" y="5906990"/>
            <a:ext cx="2362135" cy="276999"/>
          </a:xfrm>
          <a:prstGeom prst="rect">
            <a:avLst/>
          </a:prstGeom>
          <a:noFill/>
        </p:spPr>
        <p:txBody>
          <a:bodyPr wrap="square" lIns="0" tIns="0" rIns="0" bIns="0" rtlCol="0">
            <a:spAutoFit/>
          </a:bodyPr>
          <a:lstStyle/>
          <a:p>
            <a:pPr algn="l"/>
            <a:r>
              <a:rPr lang="en-US" b="1" dirty="0" err="1"/>
              <a:t>Lá</a:t>
            </a:r>
            <a:r>
              <a:rPr lang="en-US" b="1" dirty="0"/>
              <a:t> </a:t>
            </a:r>
            <a:r>
              <a:rPr lang="en-US" b="1" dirty="0" err="1"/>
              <a:t>vàng</a:t>
            </a:r>
            <a:r>
              <a:rPr lang="en-US" b="1" dirty="0"/>
              <a:t>, </a:t>
            </a:r>
            <a:r>
              <a:rPr lang="en-US" b="1" dirty="0" err="1"/>
              <a:t>cây</a:t>
            </a:r>
            <a:r>
              <a:rPr lang="en-US" b="1" dirty="0"/>
              <a:t> </a:t>
            </a:r>
            <a:r>
              <a:rPr lang="en-US" b="1" dirty="0" err="1"/>
              <a:t>héo</a:t>
            </a:r>
            <a:r>
              <a:rPr lang="en-US" b="1" dirty="0"/>
              <a:t> </a:t>
            </a:r>
            <a:r>
              <a:rPr lang="en-US" b="1" dirty="0" err="1"/>
              <a:t>úa</a:t>
            </a:r>
            <a:endParaRPr lang="en-US" b="1" dirty="0"/>
          </a:p>
        </p:txBody>
      </p:sp>
    </p:spTree>
    <p:extLst>
      <p:ext uri="{BB962C8B-B14F-4D97-AF65-F5344CB8AC3E}">
        <p14:creationId xmlns:p14="http://schemas.microsoft.com/office/powerpoint/2010/main" val="31011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A9350D-B180-EF8D-62D5-2634D25140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387"/>
          <a:stretch/>
        </p:blipFill>
        <p:spPr bwMode="auto">
          <a:xfrm>
            <a:off x="304746" y="1627210"/>
            <a:ext cx="5836860" cy="374744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235CD9-AB40-0774-B810-97AF25C40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789" y="1627209"/>
            <a:ext cx="5661932" cy="3747440"/>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F1E5D9-CB36-C460-E612-FAD8855CA2DC}"/>
              </a:ext>
            </a:extLst>
          </p:cNvPr>
          <p:cNvSpPr txBox="1"/>
          <p:nvPr/>
        </p:nvSpPr>
        <p:spPr>
          <a:xfrm>
            <a:off x="724360" y="5457353"/>
            <a:ext cx="5486401" cy="937949"/>
          </a:xfrm>
          <a:prstGeom prst="rect">
            <a:avLst/>
          </a:prstGeom>
          <a:noFill/>
        </p:spPr>
        <p:txBody>
          <a:bodyPr wrap="square">
            <a:spAutoFit/>
          </a:bodyPr>
          <a:lstStyle/>
          <a:p>
            <a:pPr algn="ctr">
              <a:lnSpc>
                <a:spcPct val="120000"/>
              </a:lnSpc>
            </a:pPr>
            <a:r>
              <a:rPr lang="vi-VN" sz="2400" b="0" i="1" dirty="0">
                <a:effectLst/>
                <a:latin typeface="+mj-lt"/>
              </a:rPr>
              <a:t>Lá cây quang hợp tốt với cường độ chiếu sáng phù hợp</a:t>
            </a:r>
            <a:endParaRPr lang="en-US" sz="2400" dirty="0">
              <a:latin typeface="+mj-lt"/>
            </a:endParaRPr>
          </a:p>
        </p:txBody>
      </p:sp>
      <p:sp>
        <p:nvSpPr>
          <p:cNvPr id="14" name="TextBox 13">
            <a:extLst>
              <a:ext uri="{FF2B5EF4-FFF2-40B4-BE49-F238E27FC236}">
                <a16:creationId xmlns:a16="http://schemas.microsoft.com/office/drawing/2014/main" id="{3E4538B8-239B-D714-5B0D-8F7B0CD3D810}"/>
              </a:ext>
            </a:extLst>
          </p:cNvPr>
          <p:cNvSpPr txBox="1"/>
          <p:nvPr/>
        </p:nvSpPr>
        <p:spPr>
          <a:xfrm>
            <a:off x="6393453" y="5457353"/>
            <a:ext cx="5112747" cy="937949"/>
          </a:xfrm>
          <a:prstGeom prst="rect">
            <a:avLst/>
          </a:prstGeom>
          <a:noFill/>
        </p:spPr>
        <p:txBody>
          <a:bodyPr wrap="square">
            <a:spAutoFit/>
          </a:bodyPr>
          <a:lstStyle>
            <a:defPPr>
              <a:defRPr lang="en-US"/>
            </a:defPPr>
            <a:lvl1pPr>
              <a:defRPr b="0" i="1">
                <a:effectLst/>
                <a:latin typeface="+mj-lt"/>
              </a:defRPr>
            </a:lvl1pPr>
          </a:lstStyle>
          <a:p>
            <a:pPr algn="ctr">
              <a:lnSpc>
                <a:spcPct val="120000"/>
              </a:lnSpc>
            </a:pPr>
            <a:r>
              <a:rPr lang="vi-VN" sz="2400" dirty="0"/>
              <a:t>Lá cây giảm hiệu quả quang hợp khi cường độ chiếu sáng quá cao</a:t>
            </a:r>
            <a:endParaRPr lang="en-US" sz="2400" dirty="0"/>
          </a:p>
        </p:txBody>
      </p:sp>
      <p:grpSp>
        <p:nvGrpSpPr>
          <p:cNvPr id="2" name="Group 1">
            <a:extLst>
              <a:ext uri="{FF2B5EF4-FFF2-40B4-BE49-F238E27FC236}">
                <a16:creationId xmlns:a16="http://schemas.microsoft.com/office/drawing/2014/main" id="{C8D6A5C7-49D9-E7E9-EA56-36F8E7FE0A48}"/>
              </a:ext>
            </a:extLst>
          </p:cNvPr>
          <p:cNvGrpSpPr/>
          <p:nvPr/>
        </p:nvGrpSpPr>
        <p:grpSpPr>
          <a:xfrm>
            <a:off x="1054068" y="279479"/>
            <a:ext cx="10175075" cy="870919"/>
            <a:chOff x="409010" y="695545"/>
            <a:chExt cx="10175075" cy="870919"/>
          </a:xfrm>
        </p:grpSpPr>
        <p:sp>
          <p:nvSpPr>
            <p:cNvPr id="3" name="TextBox 2">
              <a:extLst>
                <a:ext uri="{FF2B5EF4-FFF2-40B4-BE49-F238E27FC236}">
                  <a16:creationId xmlns:a16="http://schemas.microsoft.com/office/drawing/2014/main" id="{DB4443EA-383A-6D89-0A43-E290935232CD}"/>
                </a:ext>
              </a:extLst>
            </p:cNvPr>
            <p:cNvSpPr txBox="1"/>
            <p:nvPr/>
          </p:nvSpPr>
          <p:spPr>
            <a:xfrm>
              <a:off x="1091038" y="877086"/>
              <a:ext cx="9493047" cy="536622"/>
            </a:xfrm>
            <a:prstGeom prst="rect">
              <a:avLst/>
            </a:prstGeom>
            <a:noFill/>
          </p:spPr>
          <p:txBody>
            <a:bodyPr wrap="square" lIns="0" tIns="0" rIns="0" bIns="0" rtlCol="0">
              <a:spAutoFit/>
            </a:bodyPr>
            <a:lstStyle/>
            <a:p>
              <a:pPr algn="ctr">
                <a:lnSpc>
                  <a:spcPct val="120000"/>
                </a:lnSpc>
              </a:pPr>
              <a:r>
                <a:rPr lang="en-US" sz="3200" b="1" dirty="0" err="1"/>
                <a:t>Em</a:t>
              </a:r>
              <a:r>
                <a:rPr lang="en-US" sz="3200" b="1" dirty="0"/>
                <a:t> </a:t>
              </a:r>
              <a:r>
                <a:rPr lang="en-US" sz="3200" b="1" dirty="0" err="1"/>
                <a:t>có</a:t>
              </a:r>
              <a:r>
                <a:rPr lang="en-US" sz="3200" b="1" dirty="0"/>
                <a:t> </a:t>
              </a:r>
              <a:r>
                <a:rPr lang="en-US" sz="3200" b="1" dirty="0" err="1"/>
                <a:t>nhận</a:t>
              </a:r>
              <a:r>
                <a:rPr lang="en-US" sz="3200" b="1" dirty="0"/>
                <a:t> </a:t>
              </a:r>
              <a:r>
                <a:rPr lang="en-US" sz="3200" b="1" dirty="0" err="1"/>
                <a:t>xét</a:t>
              </a:r>
              <a:r>
                <a:rPr lang="en-US" sz="3200" b="1" dirty="0"/>
                <a:t> </a:t>
              </a:r>
              <a:r>
                <a:rPr lang="en-US" sz="3200" b="1" dirty="0" err="1"/>
                <a:t>gì</a:t>
              </a:r>
              <a:r>
                <a:rPr lang="en-US" sz="3200" b="1" dirty="0"/>
                <a:t> </a:t>
              </a:r>
              <a:r>
                <a:rPr lang="en-US" sz="3200" b="1" dirty="0" err="1"/>
                <a:t>về</a:t>
              </a:r>
              <a:r>
                <a:rPr lang="en-US" sz="3200" b="1" dirty="0"/>
                <a:t> </a:t>
              </a:r>
              <a:r>
                <a:rPr lang="en-US" sz="3200" b="1" dirty="0" err="1"/>
                <a:t>hình</a:t>
              </a:r>
              <a:r>
                <a:rPr lang="en-US" sz="3200" b="1" dirty="0"/>
                <a:t> </a:t>
              </a:r>
              <a:r>
                <a:rPr lang="en-US" sz="3200" b="1" dirty="0" err="1"/>
                <a:t>ảnh</a:t>
              </a:r>
              <a:r>
                <a:rPr lang="en-US" sz="3200" b="1" dirty="0"/>
                <a:t> </a:t>
              </a:r>
              <a:r>
                <a:rPr lang="en-US" sz="3200" b="1" dirty="0" err="1"/>
                <a:t>trên</a:t>
              </a:r>
              <a:r>
                <a:rPr lang="en-US" sz="3200" b="1" dirty="0"/>
                <a:t>?</a:t>
              </a:r>
              <a:endParaRPr lang="vi-VN" sz="3200" b="1" dirty="0"/>
            </a:p>
          </p:txBody>
        </p:sp>
        <p:pic>
          <p:nvPicPr>
            <p:cNvPr id="4" name="Picture 3">
              <a:extLst>
                <a:ext uri="{FF2B5EF4-FFF2-40B4-BE49-F238E27FC236}">
                  <a16:creationId xmlns:a16="http://schemas.microsoft.com/office/drawing/2014/main" id="{2E9F19F3-0593-272B-C73A-E2E7D3063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10" y="695545"/>
              <a:ext cx="870919" cy="870919"/>
            </a:xfrm>
            <a:prstGeom prst="rect">
              <a:avLst/>
            </a:prstGeom>
          </p:spPr>
        </p:pic>
      </p:grpSp>
    </p:spTree>
    <p:extLst>
      <p:ext uri="{BB962C8B-B14F-4D97-AF65-F5344CB8AC3E}">
        <p14:creationId xmlns:p14="http://schemas.microsoft.com/office/powerpoint/2010/main" val="106796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71D006-FC46-469A-B74E-E4BBA90297D3}"/>
              </a:ext>
            </a:extLst>
          </p:cNvPr>
          <p:cNvPicPr>
            <a:picLocks noChangeAspect="1"/>
          </p:cNvPicPr>
          <p:nvPr/>
        </p:nvPicPr>
        <p:blipFill rotWithShape="1">
          <a:blip r:embed="rId3">
            <a:extLst>
              <a:ext uri="{28A0092B-C50C-407E-A947-70E740481C1C}">
                <a14:useLocalDpi xmlns:a14="http://schemas.microsoft.com/office/drawing/2010/main" val="0"/>
              </a:ext>
            </a:extLst>
          </a:blip>
          <a:srcRect t="38240"/>
          <a:stretch/>
        </p:blipFill>
        <p:spPr>
          <a:xfrm>
            <a:off x="0" y="2622480"/>
            <a:ext cx="12192000" cy="4235520"/>
          </a:xfrm>
          <a:prstGeom prst="rect">
            <a:avLst/>
          </a:prstGeom>
        </p:spPr>
      </p:pic>
      <p:grpSp>
        <p:nvGrpSpPr>
          <p:cNvPr id="34" name="Group 33">
            <a:extLst>
              <a:ext uri="{FF2B5EF4-FFF2-40B4-BE49-F238E27FC236}">
                <a16:creationId xmlns:a16="http://schemas.microsoft.com/office/drawing/2014/main" id="{1290E670-63E4-4341-95EE-AEF5E82CE8E5}"/>
              </a:ext>
            </a:extLst>
          </p:cNvPr>
          <p:cNvGrpSpPr/>
          <p:nvPr/>
        </p:nvGrpSpPr>
        <p:grpSpPr>
          <a:xfrm>
            <a:off x="457200" y="533400"/>
            <a:ext cx="11208747" cy="1339597"/>
            <a:chOff x="404405" y="1029179"/>
            <a:chExt cx="11208747" cy="1339597"/>
          </a:xfrm>
        </p:grpSpPr>
        <p:sp>
          <p:nvSpPr>
            <p:cNvPr id="36" name="TextBox 35">
              <a:extLst>
                <a:ext uri="{FF2B5EF4-FFF2-40B4-BE49-F238E27FC236}">
                  <a16:creationId xmlns:a16="http://schemas.microsoft.com/office/drawing/2014/main" id="{7AFF59E8-628E-4A6E-990B-A63F8F93A303}"/>
                </a:ext>
              </a:extLst>
            </p:cNvPr>
            <p:cNvSpPr txBox="1"/>
            <p:nvPr/>
          </p:nvSpPr>
          <p:spPr>
            <a:xfrm>
              <a:off x="1472985" y="1029179"/>
              <a:ext cx="10140167"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Thông thường, khi </a:t>
              </a:r>
              <a:r>
                <a:rPr lang="vi-VN" sz="2400" b="1" dirty="0">
                  <a:solidFill>
                    <a:srgbClr val="00B050"/>
                  </a:solidFill>
                  <a:latin typeface="Arial" panose="020B0604020202020204" pitchFamily="34" charset="0"/>
                  <a:cs typeface="Arial" panose="020B0604020202020204" pitchFamily="34" charset="0"/>
                </a:rPr>
                <a:t>cường độ ánh sáng tăng </a:t>
              </a:r>
              <a:r>
                <a:rPr lang="vi-VN" sz="2400" dirty="0">
                  <a:latin typeface="Arial" panose="020B0604020202020204" pitchFamily="34" charset="0"/>
                  <a:cs typeface="Arial" panose="020B0604020202020204" pitchFamily="34" charset="0"/>
                </a:rPr>
                <a:t>thì hiệu quả </a:t>
              </a:r>
              <a:r>
                <a:rPr lang="vi-VN" sz="2400" b="1" dirty="0">
                  <a:solidFill>
                    <a:srgbClr val="7030A0"/>
                  </a:solidFill>
                  <a:latin typeface="Arial" panose="020B0604020202020204" pitchFamily="34" charset="0"/>
                  <a:cs typeface="Arial" panose="020B0604020202020204" pitchFamily="34" charset="0"/>
                </a:rPr>
                <a:t>quang hợp sẽ tăng</a:t>
              </a:r>
              <a:r>
                <a:rPr lang="vi-VN" sz="2400" dirty="0">
                  <a:latin typeface="Arial" panose="020B0604020202020204" pitchFamily="34" charset="0"/>
                  <a:cs typeface="Arial" panose="020B0604020202020204" pitchFamily="34" charset="0"/>
                </a:rPr>
                <a:t> và ngược lại. Tuy nhiên, ánh sáng quá mạnh sẽ làm cho lá cây bị "</a:t>
              </a:r>
              <a:r>
                <a:rPr lang="vi-VN" sz="2400" b="1" dirty="0">
                  <a:solidFill>
                    <a:srgbClr val="C00000"/>
                  </a:solidFill>
                  <a:latin typeface="Arial" panose="020B0604020202020204" pitchFamily="34" charset="0"/>
                  <a:cs typeface="Arial" panose="020B0604020202020204" pitchFamily="34" charset="0"/>
                </a:rPr>
                <a:t>đốt nóng</a:t>
              </a:r>
              <a:r>
                <a:rPr lang="vi-VN" sz="2400" dirty="0">
                  <a:latin typeface="Arial" panose="020B0604020202020204" pitchFamily="34" charset="0"/>
                  <a:cs typeface="Arial" panose="020B0604020202020204" pitchFamily="34" charset="0"/>
                </a:rPr>
                <a:t>", làm giảm hiệu quả quang hợp.</a:t>
              </a:r>
              <a:endParaRPr lang="vi-VN" sz="24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12871"/>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712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10148E-EF97-69C7-7D12-C0C2DF31E2DD}"/>
              </a:ext>
            </a:extLst>
          </p:cNvPr>
          <p:cNvSpPr txBox="1"/>
          <p:nvPr/>
        </p:nvSpPr>
        <p:spPr>
          <a:xfrm>
            <a:off x="1234377" y="184729"/>
            <a:ext cx="9906000" cy="124867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450215" algn="ctr" defTabSz="914332"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xét</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v</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ề</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nhu</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lang="en-US" sz="3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Kỹ thuật trồng và chăm sóc cây thanh long | Báo Dân tộc và Phát triển">
            <a:extLst>
              <a:ext uri="{FF2B5EF4-FFF2-40B4-BE49-F238E27FC236}">
                <a16:creationId xmlns:a16="http://schemas.microsoft.com/office/drawing/2014/main" id="{C985CF49-D2CA-08E5-1E9B-D282A9F9B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3383155" cy="2029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6 món ăn, bài thuốc từ cây ngô đồng tốt cho sức khỏe">
            <a:extLst>
              <a:ext uri="{FF2B5EF4-FFF2-40B4-BE49-F238E27FC236}">
                <a16:creationId xmlns:a16="http://schemas.microsoft.com/office/drawing/2014/main" id="{09C5C24B-F943-B36C-BF81-ED9191848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657" y="4342997"/>
            <a:ext cx="2852745" cy="19914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ây dương xỉ lợi ít, hại nhiều - VnExpress Sức khỏe">
            <a:extLst>
              <a:ext uri="{FF2B5EF4-FFF2-40B4-BE49-F238E27FC236}">
                <a16:creationId xmlns:a16="http://schemas.microsoft.com/office/drawing/2014/main" id="{5D4173B7-8328-F20B-EA94-3050F51C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1" y="4271046"/>
            <a:ext cx="3383154" cy="19735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á Lốt: Công dụng, Tác hại và Cách sử dụng đúng">
            <a:extLst>
              <a:ext uri="{FF2B5EF4-FFF2-40B4-BE49-F238E27FC236}">
                <a16:creationId xmlns:a16="http://schemas.microsoft.com/office/drawing/2014/main" id="{7CC5CF1F-3616-3E0C-6497-0FFC34E9E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09" y="1621325"/>
            <a:ext cx="2907425" cy="20087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ền Cây Rêu Trên Đá Ở Sàn Trong Vườn Hình ảnh Sẵn có - Tải xuống Hình ảnh  Ngay bây giờ - Cây, Cảnh cận, Cỏ - iStock">
            <a:extLst>
              <a:ext uri="{FF2B5EF4-FFF2-40B4-BE49-F238E27FC236}">
                <a16:creationId xmlns:a16="http://schemas.microsoft.com/office/drawing/2014/main" id="{5696E263-1710-CAA2-575B-B612B4F11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1621325"/>
            <a:ext cx="2794232" cy="20087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0E001B-A299-3780-E07F-01F23CF704FC}"/>
              </a:ext>
            </a:extLst>
          </p:cNvPr>
          <p:cNvSpPr txBox="1"/>
          <p:nvPr/>
        </p:nvSpPr>
        <p:spPr>
          <a:xfrm>
            <a:off x="1143000" y="3630086"/>
            <a:ext cx="8297500" cy="523220"/>
          </a:xfrm>
          <a:prstGeom prst="rect">
            <a:avLst/>
          </a:prstGeom>
          <a:noFill/>
        </p:spPr>
        <p:txBody>
          <a:bodyPr wrap="square">
            <a:spAutoFit/>
          </a:bodyPr>
          <a:lstStyle/>
          <a:p>
            <a:r>
              <a:rPr kumimoji="0" lang="vi-VN" sz="2800" b="1"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en-US" sz="2800" b="1"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ây lá lốt</a:t>
            </a:r>
            <a:endParaRPr lang="en-US" dirty="0"/>
          </a:p>
        </p:txBody>
      </p:sp>
      <p:sp>
        <p:nvSpPr>
          <p:cNvPr id="8" name="TextBox 7">
            <a:extLst>
              <a:ext uri="{FF2B5EF4-FFF2-40B4-BE49-F238E27FC236}">
                <a16:creationId xmlns:a16="http://schemas.microsoft.com/office/drawing/2014/main" id="{DBEF1AF5-DBC0-25B2-9DB7-5F0C54B32616}"/>
              </a:ext>
            </a:extLst>
          </p:cNvPr>
          <p:cNvSpPr txBox="1"/>
          <p:nvPr/>
        </p:nvSpPr>
        <p:spPr>
          <a:xfrm>
            <a:off x="5105400" y="3652981"/>
            <a:ext cx="8297500" cy="523220"/>
          </a:xfrm>
          <a:prstGeom prst="rect">
            <a:avLst/>
          </a:prstGeom>
          <a:noFill/>
        </p:spPr>
        <p:txBody>
          <a:bodyPr wrap="square">
            <a:spAutoFit/>
          </a:bodyPr>
          <a:lstStyle/>
          <a:p>
            <a:r>
              <a:rPr kumimoji="0" lang="vi-VN"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ây</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long</a:t>
            </a:r>
            <a:endParaRPr lang="en-US" sz="2800" dirty="0"/>
          </a:p>
        </p:txBody>
      </p:sp>
      <p:sp>
        <p:nvSpPr>
          <p:cNvPr id="10" name="TextBox 9">
            <a:extLst>
              <a:ext uri="{FF2B5EF4-FFF2-40B4-BE49-F238E27FC236}">
                <a16:creationId xmlns:a16="http://schemas.microsoft.com/office/drawing/2014/main" id="{A372B7FB-D84C-2D82-22CB-86ED86B9446C}"/>
              </a:ext>
            </a:extLst>
          </p:cNvPr>
          <p:cNvSpPr txBox="1"/>
          <p:nvPr/>
        </p:nvSpPr>
        <p:spPr>
          <a:xfrm>
            <a:off x="9525000" y="3630086"/>
            <a:ext cx="8297500" cy="523220"/>
          </a:xfrm>
          <a:prstGeom prst="rect">
            <a:avLst/>
          </a:prstGeom>
          <a:noFill/>
        </p:spPr>
        <p:txBody>
          <a:bodyPr wrap="square">
            <a:spAutoFit/>
          </a:bodyPr>
          <a:lstStyle/>
          <a:p>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vi-VN"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â</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y </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rêu</a:t>
            </a:r>
            <a:endParaRPr lang="en-US" sz="2800" dirty="0"/>
          </a:p>
        </p:txBody>
      </p:sp>
      <p:sp>
        <p:nvSpPr>
          <p:cNvPr id="12" name="TextBox 11">
            <a:extLst>
              <a:ext uri="{FF2B5EF4-FFF2-40B4-BE49-F238E27FC236}">
                <a16:creationId xmlns:a16="http://schemas.microsoft.com/office/drawing/2014/main" id="{D4130C4A-FC62-F304-498A-0CAAB8BB2E3F}"/>
              </a:ext>
            </a:extLst>
          </p:cNvPr>
          <p:cNvSpPr txBox="1"/>
          <p:nvPr/>
        </p:nvSpPr>
        <p:spPr>
          <a:xfrm>
            <a:off x="990600" y="6284048"/>
            <a:ext cx="10013132" cy="523220"/>
          </a:xfrm>
          <a:prstGeom prst="rect">
            <a:avLst/>
          </a:prstGeom>
          <a:noFill/>
        </p:spPr>
        <p:txBody>
          <a:bodyPr wrap="square">
            <a:spAutoFit/>
          </a:bodyPr>
          <a:lstStyle/>
          <a:p>
            <a:r>
              <a:rPr kumimoji="0" lang="vi-VN"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ây</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hoa</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giấy</a:t>
            </a:r>
            <a:endParaRPr lang="en-US" dirty="0"/>
          </a:p>
        </p:txBody>
      </p:sp>
      <p:sp>
        <p:nvSpPr>
          <p:cNvPr id="14" name="TextBox 13">
            <a:extLst>
              <a:ext uri="{FF2B5EF4-FFF2-40B4-BE49-F238E27FC236}">
                <a16:creationId xmlns:a16="http://schemas.microsoft.com/office/drawing/2014/main" id="{30982055-60E1-213B-0963-5AD3C7B68817}"/>
              </a:ext>
            </a:extLst>
          </p:cNvPr>
          <p:cNvSpPr txBox="1"/>
          <p:nvPr/>
        </p:nvSpPr>
        <p:spPr>
          <a:xfrm>
            <a:off x="5105400" y="6183192"/>
            <a:ext cx="10013132" cy="523220"/>
          </a:xfrm>
          <a:prstGeom prst="rect">
            <a:avLst/>
          </a:prstGeom>
          <a:noFill/>
        </p:spPr>
        <p:txBody>
          <a:bodyPr wrap="square">
            <a:spAutoFit/>
          </a:bodyPr>
          <a:lstStyle/>
          <a:p>
            <a:r>
              <a:rPr kumimoji="0" lang="vi-VN"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ây</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dương</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x</a:t>
            </a:r>
            <a:r>
              <a:rPr kumimoji="0" lang="vi-VN"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ỉ</a:t>
            </a:r>
            <a:endParaRPr lang="en-US" dirty="0"/>
          </a:p>
        </p:txBody>
      </p:sp>
      <p:sp>
        <p:nvSpPr>
          <p:cNvPr id="16" name="TextBox 15">
            <a:extLst>
              <a:ext uri="{FF2B5EF4-FFF2-40B4-BE49-F238E27FC236}">
                <a16:creationId xmlns:a16="http://schemas.microsoft.com/office/drawing/2014/main" id="{CD6F6213-8074-2BEB-0D5A-BA109E1D4E72}"/>
              </a:ext>
            </a:extLst>
          </p:cNvPr>
          <p:cNvSpPr txBox="1"/>
          <p:nvPr/>
        </p:nvSpPr>
        <p:spPr>
          <a:xfrm>
            <a:off x="9601200" y="6334493"/>
            <a:ext cx="10013132" cy="523220"/>
          </a:xfrm>
          <a:prstGeom prst="rect">
            <a:avLst/>
          </a:prstGeom>
          <a:noFill/>
        </p:spPr>
        <p:txBody>
          <a:bodyPr wrap="square">
            <a:spAutoFit/>
          </a:bodyPr>
          <a:lstStyle/>
          <a:p>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ngô</a:t>
            </a:r>
            <a:endParaRPr lang="en-US" dirty="0"/>
          </a:p>
        </p:txBody>
      </p:sp>
      <p:pic>
        <p:nvPicPr>
          <p:cNvPr id="1042" name="Picture 18" descr="Cây hoa giấy: Ý nghĩa, cách trồng và chăm sóc - CafeLand.Vn">
            <a:extLst>
              <a:ext uri="{FF2B5EF4-FFF2-40B4-BE49-F238E27FC236}">
                <a16:creationId xmlns:a16="http://schemas.microsoft.com/office/drawing/2014/main" id="{9FE7E781-36AA-46E9-FDD5-DEA9F8B9B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665" y="4254162"/>
            <a:ext cx="2923269" cy="196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ỹ thuật trồng và chăm sóc cây thanh long | Báo Dân tộc và Phát triển">
            <a:extLst>
              <a:ext uri="{FF2B5EF4-FFF2-40B4-BE49-F238E27FC236}">
                <a16:creationId xmlns:a16="http://schemas.microsoft.com/office/drawing/2014/main" id="{C985CF49-D2CA-08E5-1E9B-D282A9F9B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267" y="813010"/>
            <a:ext cx="3383155" cy="2029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6 món ăn, bài thuốc từ cây ngô đồng tốt cho sức khỏe">
            <a:extLst>
              <a:ext uri="{FF2B5EF4-FFF2-40B4-BE49-F238E27FC236}">
                <a16:creationId xmlns:a16="http://schemas.microsoft.com/office/drawing/2014/main" id="{09C5C24B-F943-B36C-BF81-ED9191848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851400"/>
            <a:ext cx="2852745" cy="19914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ây dương xỉ lợi ít, hại nhiều - VnExpress Sức khỏe">
            <a:extLst>
              <a:ext uri="{FF2B5EF4-FFF2-40B4-BE49-F238E27FC236}">
                <a16:creationId xmlns:a16="http://schemas.microsoft.com/office/drawing/2014/main" id="{5D4173B7-8328-F20B-EA94-3050F51C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796" y="3664729"/>
            <a:ext cx="3383154" cy="19735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á Lốt: Công dụng, Tác hại và Cách sử dụng đúng">
            <a:extLst>
              <a:ext uri="{FF2B5EF4-FFF2-40B4-BE49-F238E27FC236}">
                <a16:creationId xmlns:a16="http://schemas.microsoft.com/office/drawing/2014/main" id="{7CC5CF1F-3616-3E0C-6497-0FFC34E9E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10" y="3625977"/>
            <a:ext cx="2907425" cy="20087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ền Cây Rêu Trên Đá Ở Sàn Trong Vườn Hình ảnh Sẵn có - Tải xuống Hình ảnh  Ngay bây giờ - Cây, Cảnh cận, Cỏ - iStock">
            <a:extLst>
              <a:ext uri="{FF2B5EF4-FFF2-40B4-BE49-F238E27FC236}">
                <a16:creationId xmlns:a16="http://schemas.microsoft.com/office/drawing/2014/main" id="{5696E263-1710-CAA2-575B-B612B4F11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200" y="3717676"/>
            <a:ext cx="2794232" cy="20087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982055-60E1-213B-0963-5AD3C7B68817}"/>
              </a:ext>
            </a:extLst>
          </p:cNvPr>
          <p:cNvSpPr txBox="1"/>
          <p:nvPr/>
        </p:nvSpPr>
        <p:spPr>
          <a:xfrm>
            <a:off x="4318796" y="3018676"/>
            <a:ext cx="100131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FB6C8BDA-5AD1-987B-B6A7-CA52BD3B546B}"/>
              </a:ext>
            </a:extLst>
          </p:cNvPr>
          <p:cNvSpPr txBox="1"/>
          <p:nvPr/>
        </p:nvSpPr>
        <p:spPr>
          <a:xfrm>
            <a:off x="4191000" y="152400"/>
            <a:ext cx="100131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B5708BDA-8EB5-3E02-3599-10DCDA5BDE6B}"/>
              </a:ext>
            </a:extLst>
          </p:cNvPr>
          <p:cNvSpPr txBox="1"/>
          <p:nvPr/>
        </p:nvSpPr>
        <p:spPr>
          <a:xfrm flipH="1">
            <a:off x="1727432" y="6025467"/>
            <a:ext cx="9525000" cy="430887"/>
          </a:xfrm>
          <a:prstGeom prst="rect">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l"/>
            <a:r>
              <a:rPr lang="en-US" sz="2800" b="1" dirty="0" err="1"/>
              <a:t>Nhu</a:t>
            </a:r>
            <a:r>
              <a:rPr lang="en-US" sz="2800" b="1" dirty="0"/>
              <a:t> </a:t>
            </a:r>
            <a:r>
              <a:rPr lang="en-US" sz="2800" b="1" dirty="0" err="1"/>
              <a:t>cầu</a:t>
            </a:r>
            <a:r>
              <a:rPr lang="en-US" sz="2800" b="1" dirty="0"/>
              <a:t> </a:t>
            </a:r>
            <a:r>
              <a:rPr lang="en-US" sz="2800" b="1" dirty="0" err="1"/>
              <a:t>ánh</a:t>
            </a:r>
            <a:r>
              <a:rPr lang="en-US" sz="2800" b="1" dirty="0"/>
              <a:t> </a:t>
            </a:r>
            <a:r>
              <a:rPr lang="en-US" sz="2800" b="1" dirty="0" err="1"/>
              <a:t>sáng</a:t>
            </a:r>
            <a:r>
              <a:rPr lang="en-US" sz="2800" b="1" dirty="0"/>
              <a:t> </a:t>
            </a:r>
            <a:r>
              <a:rPr lang="en-US" sz="2800" b="1" dirty="0" err="1"/>
              <a:t>của</a:t>
            </a:r>
            <a:r>
              <a:rPr lang="en-US" sz="2800" b="1" dirty="0"/>
              <a:t> </a:t>
            </a:r>
            <a:r>
              <a:rPr lang="en-US" sz="2800" b="1" dirty="0" err="1"/>
              <a:t>các</a:t>
            </a:r>
            <a:r>
              <a:rPr lang="en-US" sz="2800" b="1" dirty="0"/>
              <a:t> </a:t>
            </a:r>
            <a:r>
              <a:rPr lang="en-US" sz="2800" b="1" dirty="0" err="1"/>
              <a:t>loài</a:t>
            </a:r>
            <a:r>
              <a:rPr lang="en-US" sz="2800" b="1" dirty="0"/>
              <a:t> </a:t>
            </a:r>
            <a:r>
              <a:rPr lang="en-US" sz="2800" b="1" dirty="0" err="1"/>
              <a:t>cây</a:t>
            </a:r>
            <a:r>
              <a:rPr lang="en-US" sz="2800" b="1" dirty="0"/>
              <a:t> </a:t>
            </a:r>
            <a:r>
              <a:rPr lang="en-US" sz="2800" b="1" dirty="0" err="1"/>
              <a:t>là</a:t>
            </a:r>
            <a:r>
              <a:rPr lang="en-US" sz="2800" b="1" dirty="0"/>
              <a:t> </a:t>
            </a:r>
            <a:r>
              <a:rPr lang="en-US" sz="2800" b="1" dirty="0" err="1"/>
              <a:t>không</a:t>
            </a:r>
            <a:r>
              <a:rPr lang="en-US" sz="2800" b="1" dirty="0"/>
              <a:t> </a:t>
            </a:r>
            <a:r>
              <a:rPr lang="en-US" sz="2800" b="1" dirty="0" err="1"/>
              <a:t>giống</a:t>
            </a:r>
            <a:r>
              <a:rPr lang="en-US" sz="2800" b="1" dirty="0"/>
              <a:t> </a:t>
            </a:r>
            <a:r>
              <a:rPr lang="en-US" sz="2800" b="1" dirty="0" err="1"/>
              <a:t>nhau</a:t>
            </a:r>
            <a:endParaRPr lang="en-US" sz="2800" b="1" dirty="0"/>
          </a:p>
        </p:txBody>
      </p:sp>
      <p:pic>
        <p:nvPicPr>
          <p:cNvPr id="9" name="Picture 18" descr="Cây hoa giấy: Ý nghĩa, cách trồng và chăm sóc - CafeLand.Vn">
            <a:extLst>
              <a:ext uri="{FF2B5EF4-FFF2-40B4-BE49-F238E27FC236}">
                <a16:creationId xmlns:a16="http://schemas.microsoft.com/office/drawing/2014/main" id="{DB0FA486-3505-9472-C713-B3C5AE60AF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800939"/>
            <a:ext cx="2923269" cy="2041957"/>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02222D4F-90F2-3D21-B6F2-2157E9B3DF15}"/>
              </a:ext>
            </a:extLst>
          </p:cNvPr>
          <p:cNvSpPr/>
          <p:nvPr/>
        </p:nvSpPr>
        <p:spPr>
          <a:xfrm>
            <a:off x="838200" y="5998594"/>
            <a:ext cx="609600"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84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290E670-63E4-4341-95EE-AEF5E82CE8E5}"/>
              </a:ext>
            </a:extLst>
          </p:cNvPr>
          <p:cNvGrpSpPr/>
          <p:nvPr/>
        </p:nvGrpSpPr>
        <p:grpSpPr>
          <a:xfrm>
            <a:off x="576328" y="762000"/>
            <a:ext cx="10965453" cy="1455207"/>
            <a:chOff x="404405" y="1489641"/>
            <a:chExt cx="10965453" cy="1455207"/>
          </a:xfrm>
        </p:grpSpPr>
        <p:sp>
          <p:nvSpPr>
            <p:cNvPr id="36" name="TextBox 35">
              <a:extLst>
                <a:ext uri="{FF2B5EF4-FFF2-40B4-BE49-F238E27FC236}">
                  <a16:creationId xmlns:a16="http://schemas.microsoft.com/office/drawing/2014/main" id="{7AFF59E8-628E-4A6E-990B-A63F8F93A303}"/>
                </a:ext>
              </a:extLst>
            </p:cNvPr>
            <p:cNvSpPr txBox="1"/>
            <p:nvPr/>
          </p:nvSpPr>
          <p:spPr>
            <a:xfrm>
              <a:off x="1776005" y="1489641"/>
              <a:ext cx="9593853" cy="1455207"/>
            </a:xfrm>
            <a:prstGeom prst="rect">
              <a:avLst/>
            </a:prstGeom>
            <a:noFill/>
          </p:spPr>
          <p:txBody>
            <a:bodyPr wrap="square" lIns="0" tIns="0" rIns="0" bIns="0" rtlCol="0">
              <a:spAutoFit/>
            </a:bodyPr>
            <a:lstStyle/>
            <a:p>
              <a:pPr algn="l"/>
              <a:r>
                <a:rPr lang="en-US" sz="2800" dirty="0"/>
                <a:t>- </a:t>
              </a:r>
              <a:r>
                <a:rPr lang="en-US" sz="2800" dirty="0" err="1"/>
                <a:t>Nhu</a:t>
              </a:r>
              <a:r>
                <a:rPr lang="en-US" sz="2800" dirty="0"/>
                <a:t> </a:t>
              </a:r>
              <a:r>
                <a:rPr lang="en-US" sz="2800" dirty="0" err="1"/>
                <a:t>cầu</a:t>
              </a:r>
              <a:r>
                <a:rPr lang="en-US" sz="2800" dirty="0"/>
                <a:t> </a:t>
              </a:r>
              <a:r>
                <a:rPr lang="en-US" sz="2800" dirty="0" err="1"/>
                <a:t>ánh</a:t>
              </a:r>
              <a:r>
                <a:rPr lang="en-US" sz="2800" dirty="0"/>
                <a:t> </a:t>
              </a:r>
              <a:r>
                <a:rPr lang="en-US" sz="2800" dirty="0" err="1"/>
                <a:t>sáng</a:t>
              </a:r>
              <a:r>
                <a:rPr lang="en-US" sz="2800" dirty="0"/>
                <a:t> </a:t>
              </a:r>
              <a:r>
                <a:rPr lang="en-US" sz="2800" dirty="0" err="1"/>
                <a:t>của</a:t>
              </a:r>
              <a:r>
                <a:rPr lang="en-US" sz="2800" dirty="0"/>
                <a:t> </a:t>
              </a:r>
              <a:r>
                <a:rPr lang="en-US" sz="2800" dirty="0" err="1"/>
                <a:t>các</a:t>
              </a:r>
              <a:r>
                <a:rPr lang="en-US" sz="2800" dirty="0"/>
                <a:t> </a:t>
              </a:r>
              <a:r>
                <a:rPr lang="en-US" sz="2800" dirty="0" err="1"/>
                <a:t>loài</a:t>
              </a:r>
              <a:r>
                <a:rPr lang="en-US" sz="2800" dirty="0"/>
                <a:t> </a:t>
              </a:r>
              <a:r>
                <a:rPr lang="en-US" sz="2800" dirty="0" err="1"/>
                <a:t>cây</a:t>
              </a:r>
              <a:r>
                <a:rPr lang="en-US" sz="2800" dirty="0"/>
                <a:t> </a:t>
              </a:r>
              <a:r>
                <a:rPr lang="en-US" sz="2800" dirty="0" err="1"/>
                <a:t>là</a:t>
              </a:r>
              <a:r>
                <a:rPr lang="en-US" sz="2800" dirty="0"/>
                <a:t> </a:t>
              </a:r>
              <a:r>
                <a:rPr lang="en-US" sz="2800" b="1" dirty="0" err="1"/>
                <a:t>không</a:t>
              </a:r>
              <a:r>
                <a:rPr lang="en-US" sz="2800" b="1" dirty="0"/>
                <a:t> </a:t>
              </a:r>
              <a:r>
                <a:rPr lang="en-US" sz="2800" b="1" dirty="0" err="1"/>
                <a:t>giống</a:t>
              </a:r>
              <a:r>
                <a:rPr lang="en-US" sz="2800" b="1" dirty="0"/>
                <a:t> </a:t>
              </a:r>
              <a:r>
                <a:rPr lang="en-US" sz="2800" b="1" dirty="0" err="1"/>
                <a:t>nhau</a:t>
              </a:r>
              <a:endParaRPr lang="en-US" sz="2800" b="1" dirty="0"/>
            </a:p>
            <a:p>
              <a:pPr>
                <a:lnSpc>
                  <a:spcPct val="125000"/>
                </a:lnSpc>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Cây sống ở nơi có </a:t>
              </a:r>
              <a:r>
                <a:rPr lang="vi-VN" sz="2800" b="1" dirty="0">
                  <a:latin typeface="Arial" panose="020B0604020202020204" pitchFamily="34" charset="0"/>
                  <a:cs typeface="Arial" panose="020B0604020202020204" pitchFamily="34" charset="0"/>
                </a:rPr>
                <a:t>ánh sáng mạnh là </a:t>
              </a:r>
              <a:r>
                <a:rPr lang="vi-VN" sz="2800" b="1" dirty="0">
                  <a:solidFill>
                    <a:srgbClr val="C00000"/>
                  </a:solidFill>
                  <a:latin typeface="Arial" panose="020B0604020202020204" pitchFamily="34" charset="0"/>
                  <a:cs typeface="Arial" panose="020B0604020202020204" pitchFamily="34" charset="0"/>
                </a:rPr>
                <a:t>cây ưa sáng</a:t>
              </a:r>
              <a:r>
                <a:rPr lang="vi-VN" sz="2800" dirty="0">
                  <a:solidFill>
                    <a:srgbClr val="C00000"/>
                  </a:solidFill>
                  <a:latin typeface="Arial" panose="020B0604020202020204" pitchFamily="34" charset="0"/>
                  <a:cs typeface="Arial" panose="020B0604020202020204" pitchFamily="34" charset="0"/>
                </a:rPr>
                <a:t>. </a:t>
              </a:r>
              <a:endParaRPr lang="vi-VN" sz="2800" b="1" dirty="0">
                <a:solidFill>
                  <a:srgbClr val="C00000"/>
                </a:solidFill>
                <a:latin typeface="Arial" panose="020B0604020202020204" pitchFamily="34" charset="0"/>
                <a:cs typeface="Arial" panose="020B0604020202020204" pitchFamily="34" charset="0"/>
              </a:endParaRPr>
            </a:p>
            <a:p>
              <a:pPr>
                <a:lnSpc>
                  <a:spcPct val="125000"/>
                </a:lnSpc>
              </a:pP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Cây sống ở </a:t>
              </a:r>
              <a:r>
                <a:rPr lang="vi-VN" sz="2800" b="1" dirty="0">
                  <a:latin typeface="Arial" panose="020B0604020202020204" pitchFamily="34" charset="0"/>
                  <a:cs typeface="Arial" panose="020B0604020202020204" pitchFamily="34" charset="0"/>
                </a:rPr>
                <a:t>bóng râm là </a:t>
              </a:r>
              <a:r>
                <a:rPr lang="vi-VN" sz="2800" b="1" dirty="0">
                  <a:solidFill>
                    <a:srgbClr val="C00000"/>
                  </a:solidFill>
                  <a:latin typeface="Arial" panose="020B0604020202020204" pitchFamily="34" charset="0"/>
                  <a:cs typeface="Arial" panose="020B0604020202020204" pitchFamily="34" charset="0"/>
                </a:rPr>
                <a:t>cây ưa bóng.</a:t>
              </a:r>
              <a:endParaRPr lang="en-US" sz="2800" b="1" dirty="0">
                <a:solidFill>
                  <a:srgbClr val="C00000"/>
                </a:solidFill>
                <a:latin typeface="Arial" panose="020B0604020202020204" pitchFamily="34" charset="0"/>
                <a:cs typeface="Arial" panose="020B0604020202020204" pitchFamily="34" charset="0"/>
              </a:endParaRPr>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498877"/>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6" descr="Kỹ thuật trồng và chăm sóc cây thanh long | Báo Dân tộc và Phát triển">
            <a:extLst>
              <a:ext uri="{FF2B5EF4-FFF2-40B4-BE49-F238E27FC236}">
                <a16:creationId xmlns:a16="http://schemas.microsoft.com/office/drawing/2014/main" id="{1C9BCCE4-5FA6-4A21-0840-7878DFE8D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055" y="2688125"/>
            <a:ext cx="590434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Lá Lốt: Công dụng, Tác hại và Cách sử dụng đúng">
            <a:extLst>
              <a:ext uri="{FF2B5EF4-FFF2-40B4-BE49-F238E27FC236}">
                <a16:creationId xmlns:a16="http://schemas.microsoft.com/office/drawing/2014/main" id="{189FF31D-9D8E-28A3-40A2-DD0BEB4C6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688125"/>
            <a:ext cx="562477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6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BCDC18-16F2-441B-81B4-640137B77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B69B6B4-49FA-41FA-812F-D238C34662F3}"/>
              </a:ext>
            </a:extLst>
          </p:cNvPr>
          <p:cNvSpPr/>
          <p:nvPr/>
        </p:nvSpPr>
        <p:spPr>
          <a:xfrm>
            <a:off x="323365" y="5562600"/>
            <a:ext cx="11868635" cy="106680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812320D3-4A2B-4FDB-B31B-EDF261B3AF6C}"/>
              </a:ext>
            </a:extLst>
          </p:cNvPr>
          <p:cNvSpPr txBox="1"/>
          <p:nvPr/>
        </p:nvSpPr>
        <p:spPr>
          <a:xfrm>
            <a:off x="403365" y="5575426"/>
            <a:ext cx="11385270" cy="845616"/>
          </a:xfrm>
          <a:prstGeom prst="rect">
            <a:avLst/>
          </a:prstGeom>
          <a:noFill/>
        </p:spPr>
        <p:txBody>
          <a:bodyPr wrap="square" lIns="0" tIns="0" rIns="0" bIns="0" rtlCol="0">
            <a:spAutoFit/>
          </a:bodyPr>
          <a:lstStyle/>
          <a:p>
            <a:pPr algn="ctr">
              <a:lnSpc>
                <a:spcPct val="120000"/>
              </a:lnSpc>
            </a:pPr>
            <a:r>
              <a:rPr lang="en-US" sz="2400" b="1" dirty="0" err="1">
                <a:solidFill>
                  <a:srgbClr val="C00000"/>
                </a:solidFill>
              </a:rPr>
              <a:t>Nhóm</a:t>
            </a:r>
            <a:r>
              <a:rPr lang="en-US" sz="2400" b="1" dirty="0">
                <a:solidFill>
                  <a:srgbClr val="C00000"/>
                </a:solidFill>
              </a:rPr>
              <a:t> </a:t>
            </a:r>
            <a:r>
              <a:rPr lang="en-US" sz="2400" b="1" dirty="0" err="1">
                <a:solidFill>
                  <a:srgbClr val="C00000"/>
                </a:solidFill>
              </a:rPr>
              <a:t>cây</a:t>
            </a:r>
            <a:r>
              <a:rPr lang="en-US" sz="2400" b="1" dirty="0">
                <a:solidFill>
                  <a:srgbClr val="C00000"/>
                </a:solidFill>
              </a:rPr>
              <a:t> </a:t>
            </a:r>
            <a:r>
              <a:rPr lang="en-US" sz="2400" b="1" dirty="0" err="1">
                <a:solidFill>
                  <a:srgbClr val="C00000"/>
                </a:solidFill>
              </a:rPr>
              <a:t>ưa</a:t>
            </a:r>
            <a:r>
              <a:rPr lang="en-US" sz="2400" b="1" dirty="0">
                <a:solidFill>
                  <a:srgbClr val="C00000"/>
                </a:solidFill>
              </a:rPr>
              <a:t> </a:t>
            </a:r>
            <a:r>
              <a:rPr lang="en-US" sz="2400" b="1" dirty="0" err="1">
                <a:solidFill>
                  <a:srgbClr val="C00000"/>
                </a:solidFill>
              </a:rPr>
              <a:t>ánh</a:t>
            </a:r>
            <a:r>
              <a:rPr lang="en-US" sz="2400" b="1" dirty="0">
                <a:solidFill>
                  <a:srgbClr val="C00000"/>
                </a:solidFill>
              </a:rPr>
              <a:t> </a:t>
            </a:r>
            <a:r>
              <a:rPr lang="en-US" sz="2400" b="1" dirty="0" err="1">
                <a:solidFill>
                  <a:srgbClr val="C00000"/>
                </a:solidFill>
              </a:rPr>
              <a:t>sáng</a:t>
            </a:r>
            <a:r>
              <a:rPr lang="en-US" sz="2400" b="1" dirty="0">
                <a:solidFill>
                  <a:srgbClr val="C00000"/>
                </a:solidFill>
              </a:rPr>
              <a:t> </a:t>
            </a:r>
            <a:r>
              <a:rPr lang="en-US" sz="2400" b="1" dirty="0" err="1">
                <a:solidFill>
                  <a:srgbClr val="C00000"/>
                </a:solidFill>
              </a:rPr>
              <a:t>mạnh</a:t>
            </a:r>
            <a:r>
              <a:rPr lang="en-US" sz="2400" b="1" dirty="0">
                <a:solidFill>
                  <a:srgbClr val="C00000"/>
                </a:solidFill>
              </a:rPr>
              <a:t> </a:t>
            </a:r>
            <a:r>
              <a:rPr lang="en-US" sz="2400" dirty="0" err="1"/>
              <a:t>thường</a:t>
            </a:r>
            <a:r>
              <a:rPr lang="en-US" sz="2400" dirty="0"/>
              <a:t> </a:t>
            </a:r>
            <a:r>
              <a:rPr lang="en-US" sz="2400" dirty="0" err="1"/>
              <a:t>mọc</a:t>
            </a:r>
            <a:r>
              <a:rPr lang="en-US" sz="2400" dirty="0"/>
              <a:t> ở </a:t>
            </a:r>
            <a:r>
              <a:rPr lang="en-US" sz="2400" dirty="0" err="1"/>
              <a:t>nơi</a:t>
            </a:r>
            <a:r>
              <a:rPr lang="en-US" sz="2400" dirty="0"/>
              <a:t> </a:t>
            </a:r>
            <a:r>
              <a:rPr lang="en-US" sz="2400" dirty="0" err="1"/>
              <a:t>quang</a:t>
            </a:r>
            <a:r>
              <a:rPr lang="en-US" sz="2400" dirty="0"/>
              <a:t> </a:t>
            </a:r>
            <a:r>
              <a:rPr lang="en-US" sz="2400" dirty="0" err="1"/>
              <a:t>đãng</a:t>
            </a:r>
            <a:r>
              <a:rPr lang="en-US" sz="2400" dirty="0"/>
              <a:t>, </a:t>
            </a:r>
            <a:r>
              <a:rPr lang="en-US" sz="2400" dirty="0" err="1"/>
              <a:t>có</a:t>
            </a:r>
            <a:r>
              <a:rPr lang="en-US" sz="2400" dirty="0"/>
              <a:t> </a:t>
            </a:r>
            <a:r>
              <a:rPr lang="en-US" sz="2400" dirty="0" err="1"/>
              <a:t>thân</a:t>
            </a:r>
            <a:r>
              <a:rPr lang="en-US" sz="2400" dirty="0"/>
              <a:t> </a:t>
            </a:r>
            <a:r>
              <a:rPr lang="en-US" sz="2400" dirty="0" err="1"/>
              <a:t>cao</a:t>
            </a:r>
            <a:r>
              <a:rPr lang="en-US" sz="2400" dirty="0"/>
              <a:t>, </a:t>
            </a:r>
            <a:r>
              <a:rPr lang="en-US" sz="2400" dirty="0" err="1"/>
              <a:t>phiến</a:t>
            </a:r>
            <a:r>
              <a:rPr lang="en-US" sz="2400" dirty="0"/>
              <a:t> </a:t>
            </a:r>
            <a:r>
              <a:rPr lang="en-US" sz="2400" dirty="0" err="1"/>
              <a:t>lá</a:t>
            </a:r>
            <a:r>
              <a:rPr lang="en-US" sz="2400" dirty="0"/>
              <a:t> </a:t>
            </a:r>
            <a:r>
              <a:rPr lang="en-US" sz="2400" dirty="0" err="1"/>
              <a:t>thường</a:t>
            </a:r>
            <a:r>
              <a:rPr lang="en-US" sz="2400" dirty="0"/>
              <a:t> </a:t>
            </a:r>
            <a:r>
              <a:rPr lang="en-US" sz="2400" dirty="0" err="1"/>
              <a:t>nhỏ,tán</a:t>
            </a:r>
            <a:r>
              <a:rPr lang="en-US" sz="2400" dirty="0"/>
              <a:t> </a:t>
            </a:r>
            <a:r>
              <a:rPr lang="en-US" sz="2400" dirty="0" err="1"/>
              <a:t>lá</a:t>
            </a:r>
            <a:r>
              <a:rPr lang="en-US" sz="2400" dirty="0"/>
              <a:t> </a:t>
            </a:r>
            <a:r>
              <a:rPr lang="en-US" sz="2400" dirty="0" err="1"/>
              <a:t>phân</a:t>
            </a:r>
            <a:r>
              <a:rPr lang="en-US" sz="2400" dirty="0"/>
              <a:t> </a:t>
            </a:r>
            <a:r>
              <a:rPr lang="en-US" sz="2400" dirty="0" err="1"/>
              <a:t>bố</a:t>
            </a:r>
            <a:r>
              <a:rPr lang="en-US" sz="2400" dirty="0"/>
              <a:t> ở </a:t>
            </a:r>
            <a:r>
              <a:rPr lang="en-US" sz="2400" dirty="0" err="1"/>
              <a:t>tầng</a:t>
            </a:r>
            <a:r>
              <a:rPr lang="en-US" sz="2400" dirty="0"/>
              <a:t> </a:t>
            </a:r>
            <a:r>
              <a:rPr lang="en-US" sz="2400" dirty="0" err="1"/>
              <a:t>trên</a:t>
            </a:r>
            <a:r>
              <a:rPr lang="en-US" sz="2400" dirty="0"/>
              <a:t> </a:t>
            </a:r>
            <a:r>
              <a:rPr lang="en-US" sz="2400" dirty="0" err="1"/>
              <a:t>của</a:t>
            </a:r>
            <a:r>
              <a:rPr lang="en-US" sz="2400" dirty="0"/>
              <a:t> </a:t>
            </a:r>
            <a:r>
              <a:rPr lang="en-US" sz="2400" dirty="0" err="1"/>
              <a:t>tán</a:t>
            </a:r>
            <a:r>
              <a:rPr lang="en-US" sz="2400" dirty="0"/>
              <a:t> </a:t>
            </a:r>
            <a:r>
              <a:rPr lang="en-US" sz="2400" dirty="0" err="1"/>
              <a:t>rừng</a:t>
            </a:r>
            <a:r>
              <a:rPr lang="en-US" sz="2400" dirty="0"/>
              <a:t>, </a:t>
            </a:r>
            <a:r>
              <a:rPr lang="en-US" sz="2400" dirty="0" err="1"/>
              <a:t>màu</a:t>
            </a:r>
            <a:r>
              <a:rPr lang="en-US" sz="2400" dirty="0"/>
              <a:t> </a:t>
            </a:r>
            <a:r>
              <a:rPr lang="en-US" sz="2400" dirty="0" err="1"/>
              <a:t>xanh</a:t>
            </a:r>
            <a:r>
              <a:rPr lang="en-US" sz="2400" dirty="0"/>
              <a:t> </a:t>
            </a:r>
            <a:r>
              <a:rPr lang="en-US" sz="2400" dirty="0" err="1"/>
              <a:t>nhạt</a:t>
            </a:r>
            <a:endParaRPr lang="en-US" sz="2400" dirty="0"/>
          </a:p>
        </p:txBody>
      </p:sp>
    </p:spTree>
    <p:extLst>
      <p:ext uri="{BB962C8B-B14F-4D97-AF65-F5344CB8AC3E}">
        <p14:creationId xmlns:p14="http://schemas.microsoft.com/office/powerpoint/2010/main" val="113153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99BA121-853A-421E-A2C5-FB47302987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1F83AB1-55E3-69BD-6D6E-B703D3B4657E}"/>
              </a:ext>
            </a:extLst>
          </p:cNvPr>
          <p:cNvSpPr/>
          <p:nvPr/>
        </p:nvSpPr>
        <p:spPr>
          <a:xfrm>
            <a:off x="228600" y="5464834"/>
            <a:ext cx="11868635" cy="106680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E6E7B810-BBE3-B306-712C-C4163E1F770D}"/>
              </a:ext>
            </a:extLst>
          </p:cNvPr>
          <p:cNvSpPr txBox="1"/>
          <p:nvPr/>
        </p:nvSpPr>
        <p:spPr>
          <a:xfrm>
            <a:off x="403365" y="5575426"/>
            <a:ext cx="11385270" cy="845616"/>
          </a:xfrm>
          <a:prstGeom prst="rect">
            <a:avLst/>
          </a:prstGeom>
          <a:noFill/>
        </p:spPr>
        <p:txBody>
          <a:bodyPr wrap="square" lIns="0" tIns="0" rIns="0" bIns="0" rtlCol="0">
            <a:spAutoFit/>
          </a:bodyPr>
          <a:lstStyle/>
          <a:p>
            <a:pPr algn="ctr">
              <a:lnSpc>
                <a:spcPct val="120000"/>
              </a:lnSpc>
            </a:pPr>
            <a:r>
              <a:rPr lang="en-US" sz="2400" b="1" dirty="0" err="1">
                <a:solidFill>
                  <a:srgbClr val="C00000"/>
                </a:solidFill>
              </a:rPr>
              <a:t>Nhóm</a:t>
            </a:r>
            <a:r>
              <a:rPr lang="en-US" sz="2400" b="1" dirty="0">
                <a:solidFill>
                  <a:srgbClr val="C00000"/>
                </a:solidFill>
              </a:rPr>
              <a:t> </a:t>
            </a:r>
            <a:r>
              <a:rPr lang="en-US" sz="2400" b="1" dirty="0" err="1">
                <a:solidFill>
                  <a:srgbClr val="C00000"/>
                </a:solidFill>
              </a:rPr>
              <a:t>cây</a:t>
            </a:r>
            <a:r>
              <a:rPr lang="en-US" sz="2400" b="1" dirty="0">
                <a:solidFill>
                  <a:srgbClr val="C00000"/>
                </a:solidFill>
              </a:rPr>
              <a:t> </a:t>
            </a:r>
            <a:r>
              <a:rPr lang="en-US" sz="2400" b="1" dirty="0" err="1">
                <a:solidFill>
                  <a:srgbClr val="C00000"/>
                </a:solidFill>
              </a:rPr>
              <a:t>ưa</a:t>
            </a:r>
            <a:r>
              <a:rPr lang="en-US" sz="2400" b="1" dirty="0">
                <a:solidFill>
                  <a:srgbClr val="C00000"/>
                </a:solidFill>
              </a:rPr>
              <a:t> </a:t>
            </a:r>
            <a:r>
              <a:rPr lang="en-US" sz="2400" b="1" dirty="0" err="1">
                <a:solidFill>
                  <a:srgbClr val="C00000"/>
                </a:solidFill>
              </a:rPr>
              <a:t>ánh</a:t>
            </a:r>
            <a:r>
              <a:rPr lang="en-US" sz="2400" b="1" dirty="0">
                <a:solidFill>
                  <a:srgbClr val="C00000"/>
                </a:solidFill>
              </a:rPr>
              <a:t> </a:t>
            </a:r>
            <a:r>
              <a:rPr lang="en-US" sz="2400" b="1" dirty="0" err="1">
                <a:solidFill>
                  <a:srgbClr val="C00000"/>
                </a:solidFill>
              </a:rPr>
              <a:t>sáng</a:t>
            </a:r>
            <a:r>
              <a:rPr lang="en-US" sz="2400" b="1" dirty="0">
                <a:solidFill>
                  <a:srgbClr val="C00000"/>
                </a:solidFill>
              </a:rPr>
              <a:t> </a:t>
            </a:r>
            <a:r>
              <a:rPr lang="en-US" sz="2400" b="1" dirty="0" err="1">
                <a:solidFill>
                  <a:srgbClr val="C00000"/>
                </a:solidFill>
              </a:rPr>
              <a:t>yếu</a:t>
            </a:r>
            <a:r>
              <a:rPr lang="en-US" sz="2400" b="1" dirty="0">
                <a:solidFill>
                  <a:srgbClr val="C00000"/>
                </a:solidFill>
              </a:rPr>
              <a:t> </a:t>
            </a:r>
            <a:r>
              <a:rPr lang="en-US" sz="2400" dirty="0" err="1"/>
              <a:t>thường</a:t>
            </a:r>
            <a:r>
              <a:rPr lang="en-US" sz="2400" dirty="0"/>
              <a:t> </a:t>
            </a:r>
            <a:r>
              <a:rPr lang="en-US" sz="2400" dirty="0" err="1"/>
              <a:t>mọc</a:t>
            </a:r>
            <a:r>
              <a:rPr lang="en-US" sz="2400" dirty="0"/>
              <a:t> ở </a:t>
            </a:r>
            <a:r>
              <a:rPr lang="en-US" sz="2400" dirty="0" err="1"/>
              <a:t>dưới</a:t>
            </a:r>
            <a:r>
              <a:rPr lang="en-US" sz="2400" dirty="0"/>
              <a:t> </a:t>
            </a:r>
            <a:r>
              <a:rPr lang="en-US" sz="2400" dirty="0" err="1"/>
              <a:t>tán</a:t>
            </a:r>
            <a:r>
              <a:rPr lang="en-US" sz="2400" dirty="0"/>
              <a:t> </a:t>
            </a:r>
            <a:r>
              <a:rPr lang="en-US" sz="2400" dirty="0" err="1"/>
              <a:t>cây</a:t>
            </a:r>
            <a:r>
              <a:rPr lang="en-US" sz="2400" dirty="0"/>
              <a:t> </a:t>
            </a:r>
            <a:r>
              <a:rPr lang="en-US" sz="2400" dirty="0" err="1"/>
              <a:t>khác</a:t>
            </a:r>
            <a:r>
              <a:rPr lang="en-US" sz="2400" dirty="0"/>
              <a:t> </a:t>
            </a:r>
            <a:r>
              <a:rPr lang="en-US" sz="2400" dirty="0" err="1"/>
              <a:t>hoặc</a:t>
            </a:r>
            <a:r>
              <a:rPr lang="en-US" sz="2400" dirty="0"/>
              <a:t> </a:t>
            </a:r>
            <a:r>
              <a:rPr lang="en-US" sz="2400" dirty="0" err="1"/>
              <a:t>các</a:t>
            </a:r>
            <a:r>
              <a:rPr lang="en-US" sz="2400" dirty="0"/>
              <a:t> </a:t>
            </a:r>
            <a:r>
              <a:rPr lang="en-US" sz="2400" dirty="0" err="1"/>
              <a:t>nơi</a:t>
            </a:r>
            <a:r>
              <a:rPr lang="en-US" sz="2400" dirty="0"/>
              <a:t> </a:t>
            </a:r>
            <a:r>
              <a:rPr lang="en-US" sz="2400" dirty="0" err="1"/>
              <a:t>có</a:t>
            </a:r>
            <a:r>
              <a:rPr lang="en-US" sz="2400" dirty="0"/>
              <a:t> </a:t>
            </a:r>
            <a:r>
              <a:rPr lang="en-US" sz="2400" dirty="0" err="1"/>
              <a:t>bóng</a:t>
            </a:r>
            <a:r>
              <a:rPr lang="en-US" sz="2400" dirty="0"/>
              <a:t> </a:t>
            </a:r>
            <a:r>
              <a:rPr lang="en-US" sz="2400" dirty="0" err="1"/>
              <a:t>râm</a:t>
            </a:r>
            <a:r>
              <a:rPr lang="en-US" sz="2400" dirty="0"/>
              <a:t>, </a:t>
            </a:r>
            <a:r>
              <a:rPr lang="en-US" sz="2400" dirty="0" err="1"/>
              <a:t>phiến</a:t>
            </a:r>
            <a:r>
              <a:rPr lang="en-US" sz="2400" dirty="0"/>
              <a:t> </a:t>
            </a:r>
            <a:r>
              <a:rPr lang="en-US" sz="2400" dirty="0" err="1"/>
              <a:t>lá</a:t>
            </a:r>
            <a:r>
              <a:rPr lang="en-US" sz="2400" dirty="0"/>
              <a:t> </a:t>
            </a:r>
            <a:r>
              <a:rPr lang="en-US" sz="2400" dirty="0" err="1"/>
              <a:t>thường</a:t>
            </a:r>
            <a:r>
              <a:rPr lang="en-US" sz="2400" dirty="0"/>
              <a:t> </a:t>
            </a:r>
            <a:r>
              <a:rPr lang="en-US" sz="2400" dirty="0" err="1"/>
              <a:t>rộng</a:t>
            </a:r>
            <a:r>
              <a:rPr lang="en-US" sz="2400" dirty="0"/>
              <a:t>, </a:t>
            </a:r>
            <a:r>
              <a:rPr lang="en-US" sz="2400" dirty="0" err="1"/>
              <a:t>có</a:t>
            </a:r>
            <a:r>
              <a:rPr lang="en-US" sz="2400" dirty="0"/>
              <a:t> </a:t>
            </a:r>
            <a:r>
              <a:rPr lang="en-US" sz="2400" dirty="0" err="1"/>
              <a:t>màu</a:t>
            </a:r>
            <a:r>
              <a:rPr lang="en-US" sz="2400" dirty="0"/>
              <a:t> </a:t>
            </a:r>
            <a:r>
              <a:rPr lang="en-US" sz="2400" dirty="0" err="1"/>
              <a:t>xanh</a:t>
            </a:r>
            <a:r>
              <a:rPr lang="en-US" sz="2400" dirty="0"/>
              <a:t> </a:t>
            </a:r>
            <a:r>
              <a:rPr lang="en-US" sz="2400" dirty="0" err="1"/>
              <a:t>đậm</a:t>
            </a:r>
            <a:endParaRPr lang="en-US" sz="2400" dirty="0"/>
          </a:p>
        </p:txBody>
      </p:sp>
    </p:spTree>
    <p:extLst>
      <p:ext uri="{BB962C8B-B14F-4D97-AF65-F5344CB8AC3E}">
        <p14:creationId xmlns:p14="http://schemas.microsoft.com/office/powerpoint/2010/main" val="15983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AB1FF-E148-F52E-9690-B86ED5E1CC53}"/>
              </a:ext>
            </a:extLst>
          </p:cNvPr>
          <p:cNvPicPr>
            <a:picLocks noChangeAspect="1"/>
          </p:cNvPicPr>
          <p:nvPr/>
        </p:nvPicPr>
        <p:blipFill rotWithShape="1">
          <a:blip r:embed="rId2"/>
          <a:srcRect t="1602"/>
          <a:stretch/>
        </p:blipFill>
        <p:spPr>
          <a:xfrm>
            <a:off x="918172" y="1600200"/>
            <a:ext cx="10447866" cy="4680222"/>
          </a:xfrm>
          <a:prstGeom prst="rect">
            <a:avLst/>
          </a:prstGeom>
        </p:spPr>
      </p:pic>
      <p:sp>
        <p:nvSpPr>
          <p:cNvPr id="4" name="TextBox 3">
            <a:extLst>
              <a:ext uri="{FF2B5EF4-FFF2-40B4-BE49-F238E27FC236}">
                <a16:creationId xmlns:a16="http://schemas.microsoft.com/office/drawing/2014/main" id="{B7164285-ABD0-66BB-26AF-702FD3EB34D0}"/>
              </a:ext>
            </a:extLst>
          </p:cNvPr>
          <p:cNvSpPr txBox="1"/>
          <p:nvPr/>
        </p:nvSpPr>
        <p:spPr>
          <a:xfrm flipH="1">
            <a:off x="2255905" y="5562600"/>
            <a:ext cx="1600199" cy="553998"/>
          </a:xfrm>
          <a:prstGeom prst="rect">
            <a:avLst/>
          </a:prstGeom>
          <a:solidFill>
            <a:schemeClr val="bg1"/>
          </a:solidFill>
        </p:spPr>
        <p:txBody>
          <a:bodyPr wrap="square" lIns="0" tIns="0" rIns="0" bIns="0" rtlCol="0">
            <a:spAutoFit/>
          </a:bodyPr>
          <a:lstStyle/>
          <a:p>
            <a:pPr algn="l"/>
            <a:endParaRPr lang="en-US" dirty="0">
              <a:solidFill>
                <a:schemeClr val="tx1">
                  <a:lumMod val="50000"/>
                  <a:lumOff val="50000"/>
                </a:schemeClr>
              </a:solidFill>
            </a:endParaRPr>
          </a:p>
          <a:p>
            <a:pPr algn="l"/>
            <a:endParaRPr lang="en-US" dirty="0">
              <a:solidFill>
                <a:schemeClr val="tx1">
                  <a:lumMod val="50000"/>
                  <a:lumOff val="50000"/>
                </a:schemeClr>
              </a:solidFill>
            </a:endParaRPr>
          </a:p>
        </p:txBody>
      </p:sp>
      <p:grpSp>
        <p:nvGrpSpPr>
          <p:cNvPr id="6" name="Group 5">
            <a:extLst>
              <a:ext uri="{FF2B5EF4-FFF2-40B4-BE49-F238E27FC236}">
                <a16:creationId xmlns:a16="http://schemas.microsoft.com/office/drawing/2014/main" id="{ADB92EAB-3C6B-1FB5-AA3F-00E60994EC0C}"/>
              </a:ext>
            </a:extLst>
          </p:cNvPr>
          <p:cNvGrpSpPr/>
          <p:nvPr/>
        </p:nvGrpSpPr>
        <p:grpSpPr>
          <a:xfrm>
            <a:off x="918172" y="-3916"/>
            <a:ext cx="10175075" cy="1309094"/>
            <a:chOff x="409010" y="695545"/>
            <a:chExt cx="10175075" cy="1309094"/>
          </a:xfrm>
        </p:grpSpPr>
        <p:sp>
          <p:nvSpPr>
            <p:cNvPr id="7" name="TextBox 6">
              <a:extLst>
                <a:ext uri="{FF2B5EF4-FFF2-40B4-BE49-F238E27FC236}">
                  <a16:creationId xmlns:a16="http://schemas.microsoft.com/office/drawing/2014/main" id="{89E9DD6D-212C-28D3-A7E1-C44A7CD91CB0}"/>
                </a:ext>
              </a:extLst>
            </p:cNvPr>
            <p:cNvSpPr txBox="1"/>
            <p:nvPr/>
          </p:nvSpPr>
          <p:spPr>
            <a:xfrm>
              <a:off x="1091038" y="877086"/>
              <a:ext cx="9493047" cy="1127553"/>
            </a:xfrm>
            <a:prstGeom prst="rect">
              <a:avLst/>
            </a:prstGeom>
            <a:noFill/>
          </p:spPr>
          <p:txBody>
            <a:bodyPr wrap="square" lIns="0" tIns="0" rIns="0" bIns="0" rtlCol="0">
              <a:spAutoFit/>
            </a:bodyPr>
            <a:lstStyle/>
            <a:p>
              <a:pPr algn="ctr">
                <a:lnSpc>
                  <a:spcPct val="120000"/>
                </a:lnSpc>
              </a:pPr>
              <a:r>
                <a:rPr lang="en-US" sz="3200" b="1" dirty="0"/>
                <a:t>Quan </a:t>
              </a:r>
              <a:r>
                <a:rPr lang="en-US" sz="3200" b="1" dirty="0" err="1"/>
                <a:t>sát</a:t>
              </a:r>
              <a:r>
                <a:rPr lang="en-US" sz="3200" b="1" dirty="0"/>
                <a:t> </a:t>
              </a:r>
              <a:r>
                <a:rPr lang="en-US" sz="3200" b="1" dirty="0" err="1"/>
                <a:t>hình</a:t>
              </a:r>
              <a:r>
                <a:rPr lang="en-US" sz="3200" b="1" dirty="0"/>
                <a:t> </a:t>
              </a:r>
              <a:r>
                <a:rPr lang="en-US" sz="3200" b="1" dirty="0" err="1"/>
                <a:t>và</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cây</a:t>
              </a:r>
              <a:r>
                <a:rPr lang="en-US" sz="3200" b="1" dirty="0"/>
                <a:t> </a:t>
              </a:r>
              <a:r>
                <a:rPr lang="en-US" sz="3200" b="1" dirty="0" err="1"/>
                <a:t>nào</a:t>
              </a:r>
              <a:r>
                <a:rPr lang="en-US" sz="3200" b="1" dirty="0"/>
                <a:t> </a:t>
              </a:r>
              <a:r>
                <a:rPr lang="en-US" sz="3200" b="1" dirty="0" err="1"/>
                <a:t>ưa</a:t>
              </a:r>
              <a:r>
                <a:rPr lang="en-US" sz="3200" b="1" dirty="0"/>
                <a:t> </a:t>
              </a:r>
              <a:r>
                <a:rPr lang="en-US" sz="3200" b="1" dirty="0" err="1"/>
                <a:t>ánh</a:t>
              </a:r>
              <a:r>
                <a:rPr lang="en-US" sz="3200" b="1" dirty="0"/>
                <a:t> </a:t>
              </a:r>
              <a:r>
                <a:rPr lang="en-US" sz="3200" b="1" dirty="0" err="1"/>
                <a:t>sáng</a:t>
              </a:r>
              <a:r>
                <a:rPr lang="en-US" sz="3200" b="1" dirty="0"/>
                <a:t> </a:t>
              </a:r>
              <a:r>
                <a:rPr lang="en-US" sz="3200" b="1" dirty="0" err="1"/>
                <a:t>mạnh</a:t>
              </a:r>
              <a:r>
                <a:rPr lang="en-US" sz="3200" b="1" dirty="0"/>
                <a:t> </a:t>
              </a:r>
              <a:r>
                <a:rPr lang="en-US" sz="3200" b="1" dirty="0" err="1"/>
                <a:t>và</a:t>
              </a:r>
              <a:r>
                <a:rPr lang="en-US" sz="3200" b="1" dirty="0"/>
                <a:t> </a:t>
              </a:r>
              <a:r>
                <a:rPr lang="en-US" sz="3200" b="1" dirty="0" err="1"/>
                <a:t>cây</a:t>
              </a:r>
              <a:r>
                <a:rPr lang="en-US" sz="3200" b="1" dirty="0"/>
                <a:t> </a:t>
              </a:r>
              <a:r>
                <a:rPr lang="en-US" sz="3200" b="1" dirty="0" err="1"/>
                <a:t>nào</a:t>
              </a:r>
              <a:r>
                <a:rPr lang="en-US" sz="3200" b="1" dirty="0"/>
                <a:t> </a:t>
              </a:r>
              <a:r>
                <a:rPr lang="en-US" sz="3200" b="1" dirty="0" err="1"/>
                <a:t>ưa</a:t>
              </a:r>
              <a:r>
                <a:rPr lang="en-US" sz="3200" b="1" dirty="0"/>
                <a:t> </a:t>
              </a:r>
              <a:r>
                <a:rPr lang="en-US" sz="3200" b="1" dirty="0" err="1"/>
                <a:t>ánh</a:t>
              </a:r>
              <a:r>
                <a:rPr lang="en-US" sz="3200" b="1" dirty="0"/>
                <a:t> </a:t>
              </a:r>
              <a:r>
                <a:rPr lang="en-US" sz="3200" b="1" dirty="0" err="1"/>
                <a:t>sáng</a:t>
              </a:r>
              <a:r>
                <a:rPr lang="en-US" sz="3200" b="1" dirty="0"/>
                <a:t> </a:t>
              </a:r>
              <a:r>
                <a:rPr lang="en-US" sz="3200" b="1" dirty="0" err="1"/>
                <a:t>yếu</a:t>
              </a:r>
              <a:r>
                <a:rPr lang="en-US" sz="3200" b="1" dirty="0"/>
                <a:t>?</a:t>
              </a:r>
              <a:endParaRPr lang="vi-VN" sz="3200" b="1" dirty="0"/>
            </a:p>
          </p:txBody>
        </p:sp>
        <p:pic>
          <p:nvPicPr>
            <p:cNvPr id="8" name="Picture 7">
              <a:extLst>
                <a:ext uri="{FF2B5EF4-FFF2-40B4-BE49-F238E27FC236}">
                  <a16:creationId xmlns:a16="http://schemas.microsoft.com/office/drawing/2014/main" id="{CF441E4D-AF5B-7821-A516-A1629FFE6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10" y="695545"/>
              <a:ext cx="870919" cy="870919"/>
            </a:xfrm>
            <a:prstGeom prst="rect">
              <a:avLst/>
            </a:prstGeom>
          </p:spPr>
        </p:pic>
      </p:grpSp>
    </p:spTree>
    <p:extLst>
      <p:ext uri="{BB962C8B-B14F-4D97-AF65-F5344CB8AC3E}">
        <p14:creationId xmlns:p14="http://schemas.microsoft.com/office/powerpoint/2010/main" val="372132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47B995-060A-47A1-85F3-834B21B054E8}"/>
              </a:ext>
            </a:extLst>
          </p:cNvPr>
          <p:cNvGrpSpPr/>
          <p:nvPr/>
        </p:nvGrpSpPr>
        <p:grpSpPr>
          <a:xfrm>
            <a:off x="914400" y="206516"/>
            <a:ext cx="10194087" cy="1256629"/>
            <a:chOff x="409010" y="695545"/>
            <a:chExt cx="10194087" cy="1256629"/>
          </a:xfrm>
        </p:grpSpPr>
        <p:sp>
          <p:nvSpPr>
            <p:cNvPr id="8" name="TextBox 7">
              <a:extLst>
                <a:ext uri="{FF2B5EF4-FFF2-40B4-BE49-F238E27FC236}">
                  <a16:creationId xmlns:a16="http://schemas.microsoft.com/office/drawing/2014/main" id="{74A9E2C9-11B9-4E20-9539-50F1FDDC6295}"/>
                </a:ext>
              </a:extLst>
            </p:cNvPr>
            <p:cNvSpPr txBox="1"/>
            <p:nvPr/>
          </p:nvSpPr>
          <p:spPr>
            <a:xfrm>
              <a:off x="1110050" y="824621"/>
              <a:ext cx="9493047" cy="1127553"/>
            </a:xfrm>
            <a:prstGeom prst="rect">
              <a:avLst/>
            </a:prstGeom>
            <a:noFill/>
          </p:spPr>
          <p:txBody>
            <a:bodyPr wrap="square" lIns="0" tIns="0" rIns="0" bIns="0" rtlCol="0">
              <a:spAutoFit/>
            </a:bodyPr>
            <a:lstStyle/>
            <a:p>
              <a:pPr algn="ctr">
                <a:lnSpc>
                  <a:spcPct val="120000"/>
                </a:lnSpc>
              </a:pPr>
              <a:r>
                <a:rPr lang="vi-VN" sz="3200" b="1" dirty="0"/>
                <a:t>Hãy kể tên những loài cây ưa bóng và ưa sáng khác mà em biết.</a:t>
              </a:r>
            </a:p>
          </p:txBody>
        </p:sp>
        <p:pic>
          <p:nvPicPr>
            <p:cNvPr id="9" name="Picture 8">
              <a:extLst>
                <a:ext uri="{FF2B5EF4-FFF2-40B4-BE49-F238E27FC236}">
                  <a16:creationId xmlns:a16="http://schemas.microsoft.com/office/drawing/2014/main" id="{FE87D033-6DCA-45BA-8AEE-3641AAE6F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10" y="695545"/>
              <a:ext cx="870919" cy="870919"/>
            </a:xfrm>
            <a:prstGeom prst="rect">
              <a:avLst/>
            </a:prstGeom>
          </p:spPr>
        </p:pic>
      </p:grpSp>
      <p:pic>
        <p:nvPicPr>
          <p:cNvPr id="10242" name="Picture 2" descr="Cây gừng - Cây thuốc chữa nhiều bệnh thông thường đơn giản mà vô cùng hiệu  quả">
            <a:extLst>
              <a:ext uri="{FF2B5EF4-FFF2-40B4-BE49-F238E27FC236}">
                <a16:creationId xmlns:a16="http://schemas.microsoft.com/office/drawing/2014/main" id="{97A18007-A832-4B95-BE77-B507E7F4F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59" y="229111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ây hoa lài - Hướng dẫn cách trồng cây hoa lài hoa đẹp quyến rũ">
            <a:extLst>
              <a:ext uri="{FF2B5EF4-FFF2-40B4-BE49-F238E27FC236}">
                <a16:creationId xmlns:a16="http://schemas.microsoft.com/office/drawing/2014/main" id="{A6E162FF-2B8F-49F0-913B-137F0EED1B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00" r="12500"/>
          <a:stretch/>
        </p:blipFill>
        <p:spPr bwMode="auto">
          <a:xfrm>
            <a:off x="3200399" y="229111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1C23AD5-1626-489D-A770-9662FD90A21F}"/>
              </a:ext>
            </a:extLst>
          </p:cNvPr>
          <p:cNvSpPr txBox="1"/>
          <p:nvPr/>
        </p:nvSpPr>
        <p:spPr>
          <a:xfrm>
            <a:off x="5181600" y="5862275"/>
            <a:ext cx="2572243" cy="469552"/>
          </a:xfrm>
          <a:prstGeom prst="rect">
            <a:avLst/>
          </a:prstGeom>
          <a:noFill/>
        </p:spPr>
        <p:txBody>
          <a:bodyPr wrap="none" lIns="0" tIns="0" rIns="0" bIns="0" rtlCol="0">
            <a:spAutoFit/>
          </a:bodyPr>
          <a:lstStyle/>
          <a:p>
            <a:pPr>
              <a:lnSpc>
                <a:spcPct val="120000"/>
              </a:lnSpc>
            </a:pPr>
            <a:r>
              <a:rPr lang="vi-VN" sz="2800" b="1" dirty="0">
                <a:solidFill>
                  <a:srgbClr val="C00000"/>
                </a:solidFill>
              </a:rPr>
              <a:t>CÂY ƯA BÓNG</a:t>
            </a:r>
          </a:p>
        </p:txBody>
      </p:sp>
      <p:sp>
        <p:nvSpPr>
          <p:cNvPr id="20" name="TextBox 19">
            <a:extLst>
              <a:ext uri="{FF2B5EF4-FFF2-40B4-BE49-F238E27FC236}">
                <a16:creationId xmlns:a16="http://schemas.microsoft.com/office/drawing/2014/main" id="{BA513959-655E-40CF-8A94-6C47A6D4370E}"/>
              </a:ext>
            </a:extLst>
          </p:cNvPr>
          <p:cNvSpPr txBox="1"/>
          <p:nvPr/>
        </p:nvSpPr>
        <p:spPr>
          <a:xfrm>
            <a:off x="213360" y="5098097"/>
            <a:ext cx="2743199" cy="402418"/>
          </a:xfrm>
          <a:prstGeom prst="rect">
            <a:avLst/>
          </a:prstGeom>
          <a:noFill/>
        </p:spPr>
        <p:txBody>
          <a:bodyPr wrap="square" lIns="0" tIns="0" rIns="0" bIns="0" rtlCol="0">
            <a:spAutoFit/>
          </a:bodyPr>
          <a:lstStyle/>
          <a:p>
            <a:pPr algn="ctr">
              <a:lnSpc>
                <a:spcPct val="120000"/>
              </a:lnSpc>
            </a:pPr>
            <a:r>
              <a:rPr lang="vi-VN" sz="2400" dirty="0"/>
              <a:t>Cây gừng</a:t>
            </a:r>
          </a:p>
        </p:txBody>
      </p:sp>
      <p:sp>
        <p:nvSpPr>
          <p:cNvPr id="21" name="TextBox 20">
            <a:extLst>
              <a:ext uri="{FF2B5EF4-FFF2-40B4-BE49-F238E27FC236}">
                <a16:creationId xmlns:a16="http://schemas.microsoft.com/office/drawing/2014/main" id="{2B2B82D9-46BC-47F7-ACE5-9C2488273B3E}"/>
              </a:ext>
            </a:extLst>
          </p:cNvPr>
          <p:cNvSpPr txBox="1"/>
          <p:nvPr/>
        </p:nvSpPr>
        <p:spPr>
          <a:xfrm>
            <a:off x="3200400" y="5098097"/>
            <a:ext cx="2743199" cy="402418"/>
          </a:xfrm>
          <a:prstGeom prst="rect">
            <a:avLst/>
          </a:prstGeom>
          <a:noFill/>
        </p:spPr>
        <p:txBody>
          <a:bodyPr wrap="square" lIns="0" tIns="0" rIns="0" bIns="0" rtlCol="0">
            <a:spAutoFit/>
          </a:bodyPr>
          <a:lstStyle/>
          <a:p>
            <a:pPr algn="ctr">
              <a:lnSpc>
                <a:spcPct val="120000"/>
              </a:lnSpc>
            </a:pPr>
            <a:r>
              <a:rPr lang="vi-VN" sz="2400" dirty="0"/>
              <a:t>Cây hoa nhài</a:t>
            </a:r>
          </a:p>
        </p:txBody>
      </p:sp>
      <p:sp>
        <p:nvSpPr>
          <p:cNvPr id="22" name="TextBox 21">
            <a:extLst>
              <a:ext uri="{FF2B5EF4-FFF2-40B4-BE49-F238E27FC236}">
                <a16:creationId xmlns:a16="http://schemas.microsoft.com/office/drawing/2014/main" id="{EEF33909-68AF-40B5-9FB9-E42EF6F5CDA6}"/>
              </a:ext>
            </a:extLst>
          </p:cNvPr>
          <p:cNvSpPr txBox="1"/>
          <p:nvPr/>
        </p:nvSpPr>
        <p:spPr>
          <a:xfrm>
            <a:off x="6187440" y="5098097"/>
            <a:ext cx="2743199" cy="402418"/>
          </a:xfrm>
          <a:prstGeom prst="rect">
            <a:avLst/>
          </a:prstGeom>
          <a:noFill/>
        </p:spPr>
        <p:txBody>
          <a:bodyPr wrap="square" lIns="0" tIns="0" rIns="0" bIns="0" rtlCol="0">
            <a:spAutoFit/>
          </a:bodyPr>
          <a:lstStyle/>
          <a:p>
            <a:pPr algn="ctr">
              <a:lnSpc>
                <a:spcPct val="120000"/>
              </a:lnSpc>
            </a:pPr>
            <a:r>
              <a:rPr lang="vi-VN" sz="2400" dirty="0"/>
              <a:t>Cây </a:t>
            </a:r>
            <a:r>
              <a:rPr lang="en-US" sz="2400" dirty="0" err="1"/>
              <a:t>trầu</a:t>
            </a:r>
            <a:r>
              <a:rPr lang="en-US" sz="2400" dirty="0"/>
              <a:t> </a:t>
            </a:r>
            <a:r>
              <a:rPr lang="en-US" sz="2400" dirty="0" err="1"/>
              <a:t>không</a:t>
            </a:r>
            <a:endParaRPr lang="vi-VN" sz="2400" dirty="0"/>
          </a:p>
        </p:txBody>
      </p:sp>
      <p:sp>
        <p:nvSpPr>
          <p:cNvPr id="23" name="TextBox 22">
            <a:extLst>
              <a:ext uri="{FF2B5EF4-FFF2-40B4-BE49-F238E27FC236}">
                <a16:creationId xmlns:a16="http://schemas.microsoft.com/office/drawing/2014/main" id="{6D17B401-15B2-407D-94D3-527E27E2CC7D}"/>
              </a:ext>
            </a:extLst>
          </p:cNvPr>
          <p:cNvSpPr txBox="1"/>
          <p:nvPr/>
        </p:nvSpPr>
        <p:spPr>
          <a:xfrm>
            <a:off x="9174480" y="5098097"/>
            <a:ext cx="2743199" cy="402418"/>
          </a:xfrm>
          <a:prstGeom prst="rect">
            <a:avLst/>
          </a:prstGeom>
          <a:noFill/>
        </p:spPr>
        <p:txBody>
          <a:bodyPr wrap="square" lIns="0" tIns="0" rIns="0" bIns="0" rtlCol="0">
            <a:spAutoFit/>
          </a:bodyPr>
          <a:lstStyle/>
          <a:p>
            <a:pPr algn="ctr">
              <a:lnSpc>
                <a:spcPct val="120000"/>
              </a:lnSpc>
            </a:pPr>
            <a:r>
              <a:rPr lang="vi-VN" sz="2400" dirty="0"/>
              <a:t>Cây </a:t>
            </a:r>
            <a:r>
              <a:rPr lang="en-US" sz="2400" dirty="0" err="1"/>
              <a:t>sâm</a:t>
            </a:r>
            <a:r>
              <a:rPr lang="en-US" sz="2400" dirty="0"/>
              <a:t> </a:t>
            </a:r>
            <a:r>
              <a:rPr lang="en-US" sz="2400" dirty="0" err="1"/>
              <a:t>ngọc</a:t>
            </a:r>
            <a:r>
              <a:rPr lang="en-US" sz="2400" dirty="0"/>
              <a:t> </a:t>
            </a:r>
            <a:r>
              <a:rPr lang="en-US" sz="2400" dirty="0" err="1"/>
              <a:t>linh</a:t>
            </a:r>
            <a:endParaRPr lang="vi-VN" sz="2400" dirty="0"/>
          </a:p>
        </p:txBody>
      </p:sp>
      <p:pic>
        <p:nvPicPr>
          <p:cNvPr id="4098" name="Picture 2" descr="Cây trầu không có tác dụng gì?-Một số bài thuốc từ cây trầu không">
            <a:extLst>
              <a:ext uri="{FF2B5EF4-FFF2-40B4-BE49-F238E27FC236}">
                <a16:creationId xmlns:a16="http://schemas.microsoft.com/office/drawing/2014/main" id="{32A46408-4A78-2014-0311-5C7AC6DAF3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34" t="3010" r="2221" b="7673"/>
          <a:stretch/>
        </p:blipFill>
        <p:spPr bwMode="auto">
          <a:xfrm>
            <a:off x="6102869" y="2291110"/>
            <a:ext cx="2827770" cy="27122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á sâm Ngọc Linh có tác dụng gì? Giá bao nhiêu?">
            <a:extLst>
              <a:ext uri="{FF2B5EF4-FFF2-40B4-BE49-F238E27FC236}">
                <a16:creationId xmlns:a16="http://schemas.microsoft.com/office/drawing/2014/main" id="{D2A29F48-27E6-1D0C-ECAE-6A2D9524E9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362" y="2291110"/>
            <a:ext cx="3147438" cy="271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7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1000"/>
                                        <p:tgtEl>
                                          <p:spTgt spid="10244"/>
                                        </p:tgtEl>
                                      </p:cBhvr>
                                    </p:animEffect>
                                    <p:anim calcmode="lin" valueType="num">
                                      <p:cBhvr>
                                        <p:cTn id="18" dur="1000" fill="hold"/>
                                        <p:tgtEl>
                                          <p:spTgt spid="10244"/>
                                        </p:tgtEl>
                                        <p:attrNameLst>
                                          <p:attrName>ppt_x</p:attrName>
                                        </p:attrNameLst>
                                      </p:cBhvr>
                                      <p:tavLst>
                                        <p:tav tm="0">
                                          <p:val>
                                            <p:strVal val="#ppt_x"/>
                                          </p:val>
                                        </p:tav>
                                        <p:tav tm="100000">
                                          <p:val>
                                            <p:strVal val="#ppt_x"/>
                                          </p:val>
                                        </p:tav>
                                      </p:tavLst>
                                    </p:anim>
                                    <p:anim calcmode="lin" valueType="num">
                                      <p:cBhvr>
                                        <p:cTn id="19" dur="1000" fill="hold"/>
                                        <p:tgtEl>
                                          <p:spTgt spid="102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anim calcmode="lin" valueType="num">
                                      <p:cBhvr>
                                        <p:cTn id="23" dur="1000" fill="hold"/>
                                        <p:tgtEl>
                                          <p:spTgt spid="4098"/>
                                        </p:tgtEl>
                                        <p:attrNameLst>
                                          <p:attrName>ppt_x</p:attrName>
                                        </p:attrNameLst>
                                      </p:cBhvr>
                                      <p:tavLst>
                                        <p:tav tm="0">
                                          <p:val>
                                            <p:strVal val="#ppt_x"/>
                                          </p:val>
                                        </p:tav>
                                        <p:tav tm="100000">
                                          <p:val>
                                            <p:strVal val="#ppt_x"/>
                                          </p:val>
                                        </p:tav>
                                      </p:tavLst>
                                    </p:anim>
                                    <p:anim calcmode="lin" valueType="num">
                                      <p:cBhvr>
                                        <p:cTn id="24" dur="1000" fill="hold"/>
                                        <p:tgtEl>
                                          <p:spTgt spid="409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1000"/>
                                        <p:tgtEl>
                                          <p:spTgt spid="4100"/>
                                        </p:tgtEl>
                                      </p:cBhvr>
                                    </p:animEffect>
                                    <p:anim calcmode="lin" valueType="num">
                                      <p:cBhvr>
                                        <p:cTn id="28" dur="1000" fill="hold"/>
                                        <p:tgtEl>
                                          <p:spTgt spid="4100"/>
                                        </p:tgtEl>
                                        <p:attrNameLst>
                                          <p:attrName>ppt_x</p:attrName>
                                        </p:attrNameLst>
                                      </p:cBhvr>
                                      <p:tavLst>
                                        <p:tav tm="0">
                                          <p:val>
                                            <p:strVal val="#ppt_x"/>
                                          </p:val>
                                        </p:tav>
                                        <p:tav tm="100000">
                                          <p:val>
                                            <p:strVal val="#ppt_x"/>
                                          </p:val>
                                        </p:tav>
                                      </p:tavLst>
                                    </p:anim>
                                    <p:anim calcmode="lin" valueType="num">
                                      <p:cBhvr>
                                        <p:cTn id="29" dur="1000" fill="hold"/>
                                        <p:tgtEl>
                                          <p:spTgt spid="410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1C23AD5-1626-489D-A770-9662FD90A21F}"/>
              </a:ext>
            </a:extLst>
          </p:cNvPr>
          <p:cNvSpPr txBox="1"/>
          <p:nvPr/>
        </p:nvSpPr>
        <p:spPr>
          <a:xfrm>
            <a:off x="5282340" y="5791200"/>
            <a:ext cx="2532168" cy="469552"/>
          </a:xfrm>
          <a:prstGeom prst="rect">
            <a:avLst/>
          </a:prstGeom>
          <a:noFill/>
        </p:spPr>
        <p:txBody>
          <a:bodyPr wrap="none" lIns="0" tIns="0" rIns="0" bIns="0" rtlCol="0">
            <a:spAutoFit/>
          </a:bodyPr>
          <a:lstStyle/>
          <a:p>
            <a:pPr>
              <a:lnSpc>
                <a:spcPct val="120000"/>
              </a:lnSpc>
            </a:pPr>
            <a:r>
              <a:rPr lang="vi-VN" sz="2800" b="1" dirty="0">
                <a:solidFill>
                  <a:srgbClr val="C00000"/>
                </a:solidFill>
              </a:rPr>
              <a:t>CÂY ƯA SÁNG</a:t>
            </a:r>
          </a:p>
        </p:txBody>
      </p:sp>
      <p:sp>
        <p:nvSpPr>
          <p:cNvPr id="20" name="TextBox 19">
            <a:extLst>
              <a:ext uri="{FF2B5EF4-FFF2-40B4-BE49-F238E27FC236}">
                <a16:creationId xmlns:a16="http://schemas.microsoft.com/office/drawing/2014/main" id="{BA513959-655E-40CF-8A94-6C47A6D4370E}"/>
              </a:ext>
            </a:extLst>
          </p:cNvPr>
          <p:cNvSpPr txBox="1"/>
          <p:nvPr/>
        </p:nvSpPr>
        <p:spPr>
          <a:xfrm>
            <a:off x="121920" y="4876800"/>
            <a:ext cx="2743199" cy="402418"/>
          </a:xfrm>
          <a:prstGeom prst="rect">
            <a:avLst/>
          </a:prstGeom>
          <a:noFill/>
        </p:spPr>
        <p:txBody>
          <a:bodyPr wrap="square" lIns="0" tIns="0" rIns="0" bIns="0" rtlCol="0">
            <a:spAutoFit/>
          </a:bodyPr>
          <a:lstStyle/>
          <a:p>
            <a:pPr algn="ctr">
              <a:lnSpc>
                <a:spcPct val="120000"/>
              </a:lnSpc>
            </a:pPr>
            <a:r>
              <a:rPr lang="vi-VN" sz="2400" dirty="0"/>
              <a:t>Cây bàng</a:t>
            </a:r>
          </a:p>
        </p:txBody>
      </p:sp>
      <p:sp>
        <p:nvSpPr>
          <p:cNvPr id="21" name="TextBox 20">
            <a:extLst>
              <a:ext uri="{FF2B5EF4-FFF2-40B4-BE49-F238E27FC236}">
                <a16:creationId xmlns:a16="http://schemas.microsoft.com/office/drawing/2014/main" id="{2B2B82D9-46BC-47F7-ACE5-9C2488273B3E}"/>
              </a:ext>
            </a:extLst>
          </p:cNvPr>
          <p:cNvSpPr txBox="1"/>
          <p:nvPr/>
        </p:nvSpPr>
        <p:spPr>
          <a:xfrm>
            <a:off x="3108960" y="4876800"/>
            <a:ext cx="2743199" cy="402418"/>
          </a:xfrm>
          <a:prstGeom prst="rect">
            <a:avLst/>
          </a:prstGeom>
          <a:noFill/>
        </p:spPr>
        <p:txBody>
          <a:bodyPr wrap="square" lIns="0" tIns="0" rIns="0" bIns="0" rtlCol="0">
            <a:spAutoFit/>
          </a:bodyPr>
          <a:lstStyle/>
          <a:p>
            <a:pPr algn="ctr">
              <a:lnSpc>
                <a:spcPct val="120000"/>
              </a:lnSpc>
            </a:pPr>
            <a:r>
              <a:rPr lang="vi-VN" sz="2400" dirty="0"/>
              <a:t>Cây phượng</a:t>
            </a:r>
          </a:p>
        </p:txBody>
      </p:sp>
      <p:sp>
        <p:nvSpPr>
          <p:cNvPr id="22" name="TextBox 21">
            <a:extLst>
              <a:ext uri="{FF2B5EF4-FFF2-40B4-BE49-F238E27FC236}">
                <a16:creationId xmlns:a16="http://schemas.microsoft.com/office/drawing/2014/main" id="{EEF33909-68AF-40B5-9FB9-E42EF6F5CDA6}"/>
              </a:ext>
            </a:extLst>
          </p:cNvPr>
          <p:cNvSpPr txBox="1"/>
          <p:nvPr/>
        </p:nvSpPr>
        <p:spPr>
          <a:xfrm>
            <a:off x="6096000" y="4876800"/>
            <a:ext cx="2743199" cy="402418"/>
          </a:xfrm>
          <a:prstGeom prst="rect">
            <a:avLst/>
          </a:prstGeom>
          <a:noFill/>
        </p:spPr>
        <p:txBody>
          <a:bodyPr wrap="square" lIns="0" tIns="0" rIns="0" bIns="0" rtlCol="0">
            <a:spAutoFit/>
          </a:bodyPr>
          <a:lstStyle/>
          <a:p>
            <a:pPr algn="ctr">
              <a:lnSpc>
                <a:spcPct val="120000"/>
              </a:lnSpc>
            </a:pPr>
            <a:r>
              <a:rPr lang="vi-VN" sz="2400" dirty="0"/>
              <a:t>Cây vải thiều</a:t>
            </a:r>
          </a:p>
        </p:txBody>
      </p:sp>
      <p:sp>
        <p:nvSpPr>
          <p:cNvPr id="23" name="TextBox 22">
            <a:extLst>
              <a:ext uri="{FF2B5EF4-FFF2-40B4-BE49-F238E27FC236}">
                <a16:creationId xmlns:a16="http://schemas.microsoft.com/office/drawing/2014/main" id="{6D17B401-15B2-407D-94D3-527E27E2CC7D}"/>
              </a:ext>
            </a:extLst>
          </p:cNvPr>
          <p:cNvSpPr txBox="1"/>
          <p:nvPr/>
        </p:nvSpPr>
        <p:spPr>
          <a:xfrm>
            <a:off x="9083040" y="4876800"/>
            <a:ext cx="2743199" cy="402418"/>
          </a:xfrm>
          <a:prstGeom prst="rect">
            <a:avLst/>
          </a:prstGeom>
          <a:noFill/>
        </p:spPr>
        <p:txBody>
          <a:bodyPr wrap="square" lIns="0" tIns="0" rIns="0" bIns="0" rtlCol="0">
            <a:spAutoFit/>
          </a:bodyPr>
          <a:lstStyle/>
          <a:p>
            <a:pPr algn="ctr">
              <a:lnSpc>
                <a:spcPct val="120000"/>
              </a:lnSpc>
            </a:pPr>
            <a:r>
              <a:rPr lang="vi-VN" sz="2400" dirty="0"/>
              <a:t>Cây xà cừ</a:t>
            </a:r>
          </a:p>
        </p:txBody>
      </p:sp>
      <p:pic>
        <p:nvPicPr>
          <p:cNvPr id="11266" name="Picture 2" descr="BÀNG (BÀNG TA) - Siêu Thị Cảnh Quan">
            <a:extLst>
              <a:ext uri="{FF2B5EF4-FFF2-40B4-BE49-F238E27FC236}">
                <a16:creationId xmlns:a16="http://schemas.microsoft.com/office/drawing/2014/main" id="{7461B047-0229-4C6E-B8DB-EA2F39DDF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500"/>
          <a:stretch/>
        </p:blipFill>
        <p:spPr bwMode="auto">
          <a:xfrm>
            <a:off x="121920" y="2069813"/>
            <a:ext cx="27431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ây Phượng Vỹ trồng cảnh quan đẹp - Ý nghĩa, cách trồng và chăm sóc">
            <a:extLst>
              <a:ext uri="{FF2B5EF4-FFF2-40B4-BE49-F238E27FC236}">
                <a16:creationId xmlns:a16="http://schemas.microsoft.com/office/drawing/2014/main" id="{CB408E42-D961-4FBA-BAD3-7E42C9ACA7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33"/>
          <a:stretch/>
        </p:blipFill>
        <p:spPr bwMode="auto">
          <a:xfrm>
            <a:off x="3108960" y="2074212"/>
            <a:ext cx="274319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Kỹ thuật trồng cây vải thiều cho năng suất cao nhất hiện nay | Kinh nghiệm  làm ăn | Báo ảnh Dân tộc và Miền núi">
            <a:extLst>
              <a:ext uri="{FF2B5EF4-FFF2-40B4-BE49-F238E27FC236}">
                <a16:creationId xmlns:a16="http://schemas.microsoft.com/office/drawing/2014/main" id="{84A38154-843D-47FE-8E19-EAA0F09B0C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00" r="9900"/>
          <a:stretch/>
        </p:blipFill>
        <p:spPr bwMode="auto">
          <a:xfrm>
            <a:off x="6096000" y="2069813"/>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Tháng 7, hoa xà cừ - Ngôi sao">
            <a:extLst>
              <a:ext uri="{FF2B5EF4-FFF2-40B4-BE49-F238E27FC236}">
                <a16:creationId xmlns:a16="http://schemas.microsoft.com/office/drawing/2014/main" id="{5E12D32D-453C-4797-B046-1FB3A41369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400"/>
          <a:stretch/>
        </p:blipFill>
        <p:spPr bwMode="auto">
          <a:xfrm>
            <a:off x="9083041" y="2069813"/>
            <a:ext cx="2743199"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F445CD8-B930-486D-BD11-17B3E97E6A3D}"/>
              </a:ext>
            </a:extLst>
          </p:cNvPr>
          <p:cNvGrpSpPr/>
          <p:nvPr/>
        </p:nvGrpSpPr>
        <p:grpSpPr>
          <a:xfrm>
            <a:off x="914400" y="206516"/>
            <a:ext cx="10194087" cy="1256629"/>
            <a:chOff x="409010" y="695545"/>
            <a:chExt cx="10194087" cy="1256629"/>
          </a:xfrm>
        </p:grpSpPr>
        <p:sp>
          <p:nvSpPr>
            <p:cNvPr id="4" name="TextBox 3">
              <a:extLst>
                <a:ext uri="{FF2B5EF4-FFF2-40B4-BE49-F238E27FC236}">
                  <a16:creationId xmlns:a16="http://schemas.microsoft.com/office/drawing/2014/main" id="{E5EAB04F-D7A4-459F-A01F-A56A467D9B81}"/>
                </a:ext>
              </a:extLst>
            </p:cNvPr>
            <p:cNvSpPr txBox="1"/>
            <p:nvPr/>
          </p:nvSpPr>
          <p:spPr>
            <a:xfrm>
              <a:off x="1110050" y="824621"/>
              <a:ext cx="9493047" cy="1127553"/>
            </a:xfrm>
            <a:prstGeom prst="rect">
              <a:avLst/>
            </a:prstGeom>
            <a:noFill/>
          </p:spPr>
          <p:txBody>
            <a:bodyPr wrap="square" lIns="0" tIns="0" rIns="0" bIns="0" rtlCol="0">
              <a:spAutoFit/>
            </a:bodyPr>
            <a:lstStyle/>
            <a:p>
              <a:pPr algn="ctr">
                <a:lnSpc>
                  <a:spcPct val="120000"/>
                </a:lnSpc>
              </a:pPr>
              <a:r>
                <a:rPr lang="vi-VN" sz="3200" b="1" dirty="0"/>
                <a:t>Hãy kể tên những loài cây ưa bóng và ưa sáng khác mà em biết.</a:t>
              </a:r>
            </a:p>
          </p:txBody>
        </p:sp>
        <p:pic>
          <p:nvPicPr>
            <p:cNvPr id="5" name="Picture 4">
              <a:extLst>
                <a:ext uri="{FF2B5EF4-FFF2-40B4-BE49-F238E27FC236}">
                  <a16:creationId xmlns:a16="http://schemas.microsoft.com/office/drawing/2014/main" id="{E52E38CE-74BC-9FED-E0E1-991209A07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010" y="695545"/>
              <a:ext cx="870919" cy="870919"/>
            </a:xfrm>
            <a:prstGeom prst="rect">
              <a:avLst/>
            </a:prstGeom>
          </p:spPr>
        </p:pic>
      </p:grpSp>
    </p:spTree>
    <p:extLst>
      <p:ext uri="{BB962C8B-B14F-4D97-AF65-F5344CB8AC3E}">
        <p14:creationId xmlns:p14="http://schemas.microsoft.com/office/powerpoint/2010/main" val="187901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a:extLst>
              <a:ext uri="{FF2B5EF4-FFF2-40B4-BE49-F238E27FC236}">
                <a16:creationId xmlns:a16="http://schemas.microsoft.com/office/drawing/2014/main" id="{66F6F716-518B-4114-83AF-CE58C0A84BBC}"/>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539224"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a:extLst>
              <a:ext uri="{FF2B5EF4-FFF2-40B4-BE49-F238E27FC236}">
                <a16:creationId xmlns:a16="http://schemas.microsoft.com/office/drawing/2014/main" id="{484DB7AA-B1DB-4B49-BD4D-C76B2151B0AE}"/>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3632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2E3964-9330-4E58-89BA-8BA0116E5E27}"/>
              </a:ext>
            </a:extLst>
          </p:cNvPr>
          <p:cNvPicPr>
            <a:picLocks noChangeAspect="1"/>
          </p:cNvPicPr>
          <p:nvPr/>
        </p:nvPicPr>
        <p:blipFill rotWithShape="1">
          <a:blip r:embed="rId4">
            <a:extLst>
              <a:ext uri="{28A0092B-C50C-407E-A947-70E740481C1C}">
                <a14:useLocalDpi xmlns:a14="http://schemas.microsoft.com/office/drawing/2010/main" val="0"/>
              </a:ext>
            </a:extLst>
          </a:blip>
          <a:srcRect t="35774"/>
          <a:stretch/>
        </p:blipFill>
        <p:spPr>
          <a:xfrm>
            <a:off x="0" y="3729499"/>
            <a:ext cx="12192000" cy="4894006"/>
          </a:xfrm>
          <a:prstGeom prst="rect">
            <a:avLst/>
          </a:prstGeom>
        </p:spPr>
      </p:pic>
      <p:sp>
        <p:nvSpPr>
          <p:cNvPr id="4" name="Rectangle 3">
            <a:extLst>
              <a:ext uri="{FF2B5EF4-FFF2-40B4-BE49-F238E27FC236}">
                <a16:creationId xmlns:a16="http://schemas.microsoft.com/office/drawing/2014/main" id="{2DB18379-5476-4617-B0A6-F2FB5188AC98}"/>
              </a:ext>
            </a:extLst>
          </p:cNvPr>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9F9D59A3-489B-470B-B110-3399F2DE562B}"/>
              </a:ext>
            </a:extLst>
          </p:cNvPr>
          <p:cNvSpPr txBox="1"/>
          <p:nvPr/>
        </p:nvSpPr>
        <p:spPr>
          <a:xfrm>
            <a:off x="1595578" y="1662555"/>
            <a:ext cx="9000862" cy="1620828"/>
          </a:xfrm>
          <a:prstGeom prst="rect">
            <a:avLst/>
          </a:prstGeom>
          <a:noFill/>
        </p:spPr>
        <p:txBody>
          <a:bodyPr wrap="none" lIns="0" tIns="0" rIns="0" bIns="0" rtlCol="0">
            <a:spAutoFit/>
          </a:bodyPr>
          <a:lstStyle/>
          <a:p>
            <a:pPr algn="ctr">
              <a:lnSpc>
                <a:spcPct val="120000"/>
              </a:lnSpc>
            </a:pPr>
            <a:r>
              <a:rPr lang="vi-VN" sz="4600" b="1" dirty="0"/>
              <a:t>MỘT SỐ YẾU TỐ </a:t>
            </a:r>
          </a:p>
          <a:p>
            <a:pPr algn="ctr">
              <a:lnSpc>
                <a:spcPct val="120000"/>
              </a:lnSpc>
            </a:pPr>
            <a:r>
              <a:rPr lang="vi-VN" sz="4600" b="1" dirty="0"/>
              <a:t>ẢNH HƯỞNG ĐẾN QUANG HỢP</a:t>
            </a:r>
          </a:p>
        </p:txBody>
      </p:sp>
      <p:sp>
        <p:nvSpPr>
          <p:cNvPr id="6" name="TextBox 5">
            <a:extLst>
              <a:ext uri="{FF2B5EF4-FFF2-40B4-BE49-F238E27FC236}">
                <a16:creationId xmlns:a16="http://schemas.microsoft.com/office/drawing/2014/main" id="{468DB83C-D072-4409-9F09-A616AB28CDDC}"/>
              </a:ext>
            </a:extLst>
          </p:cNvPr>
          <p:cNvSpPr txBox="1"/>
          <p:nvPr/>
        </p:nvSpPr>
        <p:spPr>
          <a:xfrm>
            <a:off x="4770316" y="762000"/>
            <a:ext cx="2651367" cy="1006173"/>
          </a:xfrm>
          <a:prstGeom prst="rect">
            <a:avLst/>
          </a:prstGeom>
          <a:noFill/>
        </p:spPr>
        <p:txBody>
          <a:bodyPr wrap="none" lIns="0" tIns="0" rIns="0" bIns="0" rtlCol="0">
            <a:spAutoFit/>
          </a:bodyPr>
          <a:lstStyle/>
          <a:p>
            <a:pPr algn="ctr">
              <a:lnSpc>
                <a:spcPct val="120000"/>
              </a:lnSpc>
            </a:pPr>
            <a:r>
              <a:rPr lang="vi-VN" sz="6000" b="1" dirty="0">
                <a:solidFill>
                  <a:schemeClr val="accent6">
                    <a:lumMod val="50000"/>
                  </a:schemeClr>
                </a:solidFill>
              </a:rPr>
              <a:t>BÀI 23:</a:t>
            </a:r>
          </a:p>
        </p:txBody>
      </p:sp>
    </p:spTree>
    <p:extLst>
      <p:ext uri="{BB962C8B-B14F-4D97-AF65-F5344CB8AC3E}">
        <p14:creationId xmlns:p14="http://schemas.microsoft.com/office/powerpoint/2010/main" val="301487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9A571-7ACF-05DE-3DF1-B58251A77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295400"/>
            <a:ext cx="5791200" cy="4136571"/>
          </a:xfrm>
          <a:prstGeom prst="rect">
            <a:avLst/>
          </a:prstGeom>
        </p:spPr>
      </p:pic>
      <p:sp>
        <p:nvSpPr>
          <p:cNvPr id="7" name="TextBox 6">
            <a:extLst>
              <a:ext uri="{FF2B5EF4-FFF2-40B4-BE49-F238E27FC236}">
                <a16:creationId xmlns:a16="http://schemas.microsoft.com/office/drawing/2014/main" id="{5E239D19-4D05-6F44-B7B2-634D6CD18289}"/>
              </a:ext>
            </a:extLst>
          </p:cNvPr>
          <p:cNvSpPr txBox="1"/>
          <p:nvPr/>
        </p:nvSpPr>
        <p:spPr>
          <a:xfrm>
            <a:off x="1143000" y="120449"/>
            <a:ext cx="10744201" cy="991618"/>
          </a:xfrm>
          <a:prstGeom prst="rec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450215" algn="ctr" defTabSz="914332" rtl="0" eaLnBrk="1" fontAlgn="auto" latinLnBrk="0" hangingPunct="1">
              <a:lnSpc>
                <a:spcPct val="107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năng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suất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chiếu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ban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đêm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trồng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DC0B4BF-866B-D4BB-ADAC-E72DBFB40E4B}"/>
              </a:ext>
            </a:extLst>
          </p:cNvPr>
          <p:cNvSpPr txBox="1"/>
          <p:nvPr/>
        </p:nvSpPr>
        <p:spPr>
          <a:xfrm>
            <a:off x="174940" y="5721888"/>
            <a:ext cx="11592773" cy="1015663"/>
          </a:xfrm>
          <a:prstGeom prst="rect">
            <a:avLst/>
          </a:prstGeom>
          <a:noFill/>
        </p:spPr>
        <p:txBody>
          <a:bodyPr wrap="square">
            <a:spAutoFit/>
          </a:bodyPr>
          <a:lstStyle/>
          <a:p>
            <a:pPr algn="ctr"/>
            <a:r>
              <a:rPr lang="vi-VN" sz="2000" b="0" i="0" dirty="0">
                <a:solidFill>
                  <a:srgbClr val="000000"/>
                </a:solidFill>
                <a:effectLst/>
                <a:latin typeface="+mj-lt"/>
              </a:rPr>
              <a:t>Những loại cây trồng này có </a:t>
            </a:r>
            <a:r>
              <a:rPr lang="vi-VN" sz="2000" b="1" i="0" dirty="0">
                <a:solidFill>
                  <a:srgbClr val="C00000"/>
                </a:solidFill>
                <a:effectLst/>
                <a:latin typeface="+mj-lt"/>
              </a:rPr>
              <a:t>nhu cầu về thời gian và cường độ chiếu sáng lớn</a:t>
            </a:r>
            <a:r>
              <a:rPr lang="vi-VN" sz="2000" b="0" i="0" dirty="0">
                <a:solidFill>
                  <a:srgbClr val="000000"/>
                </a:solidFill>
                <a:effectLst/>
                <a:latin typeface="+mj-lt"/>
              </a:rPr>
              <a:t>. Việc chiếu sáng vào ban đêm sẽ cung cấp đủ điều kiện ánh sáng cho cây</a:t>
            </a:r>
            <a:r>
              <a:rPr lang="en-US" sz="2000" b="0" i="0" dirty="0">
                <a:solidFill>
                  <a:srgbClr val="000000"/>
                </a:solidFill>
                <a:effectLst/>
                <a:latin typeface="+mj-lt"/>
              </a:rPr>
              <a:t> =&gt;  </a:t>
            </a:r>
            <a:r>
              <a:rPr lang="vi-VN" sz="2000" b="0" i="0" dirty="0">
                <a:solidFill>
                  <a:srgbClr val="000000"/>
                </a:solidFill>
                <a:effectLst/>
                <a:latin typeface="+mj-lt"/>
              </a:rPr>
              <a:t>làm tăng cường độ quang hợp</a:t>
            </a:r>
            <a:r>
              <a:rPr lang="en-US" sz="2000" b="0" i="0" dirty="0">
                <a:solidFill>
                  <a:srgbClr val="000000"/>
                </a:solidFill>
                <a:effectLst/>
                <a:latin typeface="+mj-lt"/>
              </a:rPr>
              <a:t> =&gt; </a:t>
            </a:r>
            <a:r>
              <a:rPr lang="vi-VN" sz="2000" b="0" i="0" dirty="0">
                <a:solidFill>
                  <a:srgbClr val="000000"/>
                </a:solidFill>
                <a:effectLst/>
                <a:latin typeface="+mj-lt"/>
              </a:rPr>
              <a:t>giúp cây tổng hợp chất hữu cơ nhiều hơn</a:t>
            </a:r>
            <a:r>
              <a:rPr lang="en-US" sz="2000" b="0" i="0" dirty="0">
                <a:solidFill>
                  <a:srgbClr val="000000"/>
                </a:solidFill>
                <a:effectLst/>
                <a:latin typeface="+mj-lt"/>
              </a:rPr>
              <a:t> =&gt; </a:t>
            </a:r>
            <a:r>
              <a:rPr lang="vi-VN" sz="2000" b="0" i="0" dirty="0">
                <a:solidFill>
                  <a:srgbClr val="000000"/>
                </a:solidFill>
                <a:effectLst/>
                <a:latin typeface="+mj-lt"/>
              </a:rPr>
              <a:t>cây sinh trưởng và phát triển tốt hơn</a:t>
            </a:r>
            <a:r>
              <a:rPr lang="en-US" sz="2000" b="0" i="0" dirty="0">
                <a:solidFill>
                  <a:srgbClr val="000000"/>
                </a:solidFill>
                <a:effectLst/>
                <a:latin typeface="+mj-lt"/>
              </a:rPr>
              <a:t> =&gt; </a:t>
            </a:r>
            <a:r>
              <a:rPr lang="vi-VN" sz="2000" b="0" i="0" dirty="0">
                <a:solidFill>
                  <a:srgbClr val="000000"/>
                </a:solidFill>
                <a:effectLst/>
                <a:latin typeface="+mj-lt"/>
              </a:rPr>
              <a:t> làm tăng năng suất của cây trồng.</a:t>
            </a:r>
            <a:endParaRPr lang="en-US" sz="2000" dirty="0">
              <a:latin typeface="+mj-lt"/>
            </a:endParaRPr>
          </a:p>
        </p:txBody>
      </p:sp>
      <p:pic>
        <p:nvPicPr>
          <p:cNvPr id="4" name="Picture 3">
            <a:extLst>
              <a:ext uri="{FF2B5EF4-FFF2-40B4-BE49-F238E27FC236}">
                <a16:creationId xmlns:a16="http://schemas.microsoft.com/office/drawing/2014/main" id="{EE0E6C0B-0CB8-1FBC-8F8F-747A3889F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70" y="70912"/>
            <a:ext cx="1113459" cy="1113459"/>
          </a:xfrm>
          <a:prstGeom prst="rect">
            <a:avLst/>
          </a:prstGeom>
        </p:spPr>
      </p:pic>
    </p:spTree>
    <p:extLst>
      <p:ext uri="{BB962C8B-B14F-4D97-AF65-F5344CB8AC3E}">
        <p14:creationId xmlns:p14="http://schemas.microsoft.com/office/powerpoint/2010/main" val="14865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63539"/>
            <a:ext cx="714375" cy="1038225"/>
          </a:xfrm>
          <a:prstGeom prst="rect">
            <a:avLst/>
          </a:prstGeom>
        </p:spPr>
      </p:pic>
      <p:sp>
        <p:nvSpPr>
          <p:cNvPr id="4" name="Rounded Rectangle 3"/>
          <p:cNvSpPr/>
          <p:nvPr/>
        </p:nvSpPr>
        <p:spPr>
          <a:xfrm>
            <a:off x="1400175" y="220933"/>
            <a:ext cx="10210800" cy="1323439"/>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altLang="en-US" sz="32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rPr>
              <a:t>Vì sao giống cây cảnh trồng ở chậu trong nhà vẫn xanh tốt?</a:t>
            </a:r>
            <a:r>
              <a:rPr lang="en-US" sz="3200"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Kể</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tên</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một</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số</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loại</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cây</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có</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thể</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trồng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được</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trong</a:t>
            </a:r>
            <a:r>
              <a:rPr lang="en-US" sz="3200" b="1" dirty="0">
                <a:solidFill>
                  <a:srgbClr val="333333"/>
                </a:solidFill>
                <a:latin typeface="Times New Roman" panose="02020603050405020304" pitchFamily="18" charset="0"/>
                <a:ea typeface="Times New Roman" panose="02020603050405020304" pitchFamily="18" charset="0"/>
              </a:rPr>
              <a:t> </a:t>
            </a:r>
            <a:r>
              <a:rPr lang="en-US" sz="3200" b="1" dirty="0" err="1">
                <a:solidFill>
                  <a:srgbClr val="333333"/>
                </a:solidFill>
                <a:latin typeface="Times New Roman" panose="02020603050405020304" pitchFamily="18" charset="0"/>
                <a:ea typeface="Times New Roman" panose="02020603050405020304" pitchFamily="18" charset="0"/>
              </a:rPr>
              <a:t>nhà</a:t>
            </a:r>
            <a:r>
              <a:rPr lang="en-US" sz="3200" b="1" dirty="0">
                <a:solidFill>
                  <a:srgbClr val="333333"/>
                </a:solidFill>
                <a:latin typeface="Times New Roman" panose="02020603050405020304" pitchFamily="18" charset="0"/>
                <a:ea typeface="Times New Roman" panose="02020603050405020304" pitchFamily="18" charset="0"/>
              </a:rPr>
              <a:t>? </a:t>
            </a:r>
            <a:endParaRPr kumimoji="0" lang="en-US" altLang="en-US" sz="3200" b="1" i="0" u="none" strike="noStrike" kern="1200" cap="none" spc="0" normalizeH="0" baseline="0" noProof="0" dirty="0">
              <a:ln>
                <a:noFill/>
              </a:ln>
              <a:solidFill>
                <a:srgbClr val="44546A">
                  <a:lumMod val="75000"/>
                </a:srgbClr>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869A255-DC6A-0FF6-E13A-231386A37F3E}"/>
              </a:ext>
            </a:extLst>
          </p:cNvPr>
          <p:cNvSpPr txBox="1"/>
          <p:nvPr/>
        </p:nvSpPr>
        <p:spPr>
          <a:xfrm>
            <a:off x="114299" y="5450883"/>
            <a:ext cx="11239501" cy="1200329"/>
          </a:xfrm>
          <a:prstGeom prst="rect">
            <a:avLst/>
          </a:prstGeom>
          <a:solidFill>
            <a:srgbClr val="CCECF8"/>
          </a:solidFill>
        </p:spPr>
        <p:txBody>
          <a:bodyPr wrap="square">
            <a:spAutoFit/>
          </a:bodyPr>
          <a:lstStyle/>
          <a:p>
            <a:pPr algn="ctr"/>
            <a:r>
              <a:rPr lang="en-US" sz="2400" dirty="0" err="1">
                <a:solidFill>
                  <a:srgbClr val="000000"/>
                </a:solidFill>
              </a:rPr>
              <a:t>Vì</a:t>
            </a:r>
            <a:r>
              <a:rPr lang="vi-VN" sz="2400" b="0" i="0" dirty="0">
                <a:solidFill>
                  <a:srgbClr val="000000"/>
                </a:solidFill>
                <a:effectLst/>
              </a:rPr>
              <a:t> </a:t>
            </a:r>
            <a:r>
              <a:rPr lang="en-US" sz="2400" dirty="0" err="1">
                <a:solidFill>
                  <a:srgbClr val="000000"/>
                </a:solidFill>
              </a:rPr>
              <a:t>đây</a:t>
            </a:r>
            <a:r>
              <a:rPr lang="en-US" sz="2400" dirty="0">
                <a:solidFill>
                  <a:srgbClr val="000000"/>
                </a:solidFill>
              </a:rPr>
              <a:t> </a:t>
            </a:r>
            <a:r>
              <a:rPr lang="en-US" sz="2400" dirty="0" err="1">
                <a:solidFill>
                  <a:srgbClr val="000000"/>
                </a:solidFill>
              </a:rPr>
              <a:t>là</a:t>
            </a:r>
            <a:r>
              <a:rPr lang="en-US" sz="2400" dirty="0">
                <a:solidFill>
                  <a:srgbClr val="000000"/>
                </a:solidFill>
              </a:rPr>
              <a:t> </a:t>
            </a:r>
            <a:r>
              <a:rPr lang="en-US" sz="2400" dirty="0" err="1">
                <a:solidFill>
                  <a:srgbClr val="000000"/>
                </a:solidFill>
              </a:rPr>
              <a:t>những</a:t>
            </a:r>
            <a:r>
              <a:rPr lang="en-US" sz="2400" dirty="0">
                <a:solidFill>
                  <a:srgbClr val="000000"/>
                </a:solidFill>
              </a:rPr>
              <a:t> </a:t>
            </a:r>
            <a:r>
              <a:rPr lang="en-US" sz="2400" dirty="0" err="1">
                <a:solidFill>
                  <a:srgbClr val="000000"/>
                </a:solidFill>
              </a:rPr>
              <a:t>cây</a:t>
            </a:r>
            <a:r>
              <a:rPr lang="en-US" sz="2400" dirty="0">
                <a:solidFill>
                  <a:srgbClr val="000000"/>
                </a:solidFill>
              </a:rPr>
              <a:t> </a:t>
            </a:r>
            <a:r>
              <a:rPr lang="en-US" sz="2400" dirty="0" err="1">
                <a:solidFill>
                  <a:srgbClr val="000000"/>
                </a:solidFill>
              </a:rPr>
              <a:t>ưa</a:t>
            </a:r>
            <a:r>
              <a:rPr lang="vi-VN" sz="2400" b="0" i="0" dirty="0">
                <a:solidFill>
                  <a:srgbClr val="000000"/>
                </a:solidFill>
                <a:effectLst/>
              </a:rPr>
              <a:t> </a:t>
            </a:r>
            <a:r>
              <a:rPr lang="vi-VN" sz="2400" b="1" i="0" dirty="0">
                <a:solidFill>
                  <a:srgbClr val="C00000"/>
                </a:solidFill>
                <a:effectLst/>
              </a:rPr>
              <a:t>cường độ ánh sáng thấp</a:t>
            </a:r>
            <a:r>
              <a:rPr lang="vi-VN" sz="2400" b="0" i="0" dirty="0">
                <a:solidFill>
                  <a:srgbClr val="000000"/>
                </a:solidFill>
                <a:effectLst/>
              </a:rPr>
              <a:t> hoặc án</a:t>
            </a:r>
            <a:r>
              <a:rPr lang="en-US" sz="2400" b="0" i="0" dirty="0">
                <a:solidFill>
                  <a:srgbClr val="000000"/>
                </a:solidFill>
                <a:effectLst/>
              </a:rPr>
              <a:t>h</a:t>
            </a:r>
            <a:r>
              <a:rPr lang="vi-VN" sz="2400" b="0" i="0" dirty="0">
                <a:solidFill>
                  <a:srgbClr val="000000"/>
                </a:solidFill>
                <a:effectLst/>
              </a:rPr>
              <a:t> sáng đèn điện trong nhà → Cây vẫn quang hợp được bình thường </a:t>
            </a:r>
            <a:r>
              <a:rPr lang="en-US" sz="2400" dirty="0" err="1">
                <a:solidFill>
                  <a:srgbClr val="000000"/>
                </a:solidFill>
              </a:rPr>
              <a:t>để</a:t>
            </a:r>
            <a:r>
              <a:rPr lang="en-US" sz="2400" dirty="0">
                <a:solidFill>
                  <a:srgbClr val="000000"/>
                </a:solidFill>
              </a:rPr>
              <a:t> </a:t>
            </a:r>
            <a:r>
              <a:rPr lang="vi-VN" sz="2400" b="0" i="0" dirty="0">
                <a:solidFill>
                  <a:srgbClr val="000000"/>
                </a:solidFill>
                <a:effectLst/>
              </a:rPr>
              <a:t>sinh trưởng và phát triển → Cây vẫn xanh tốt.</a:t>
            </a:r>
            <a:endParaRPr lang="en-US" sz="2400" b="1" dirty="0"/>
          </a:p>
        </p:txBody>
      </p:sp>
      <p:pic>
        <p:nvPicPr>
          <p:cNvPr id="1026" name="Picture 2" descr="Cách trồng cây lưỡi hổ trong nhà luôn xanh tươi | Cleanipedia">
            <a:extLst>
              <a:ext uri="{FF2B5EF4-FFF2-40B4-BE49-F238E27FC236}">
                <a16:creationId xmlns:a16="http://schemas.microsoft.com/office/drawing/2014/main" id="{D3BFFE21-A945-013D-31D6-F4682E79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 y="1905000"/>
            <a:ext cx="3571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y Vạn Niên Thanh - Ý Nghĩa Phong Thủy Và Cách Chăm Sóc Đơn Giản Hiệu Quả -">
            <a:extLst>
              <a:ext uri="{FF2B5EF4-FFF2-40B4-BE49-F238E27FC236}">
                <a16:creationId xmlns:a16="http://schemas.microsoft.com/office/drawing/2014/main" id="{1702AF04-3535-56FE-A430-8D91EB7A71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842" y="1905001"/>
            <a:ext cx="2827558"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ây Hồng Môn hợp với tuổi nào? Ý nghĩa, cách trồng &amp; chăm sóc">
            <a:extLst>
              <a:ext uri="{FF2B5EF4-FFF2-40B4-BE49-F238E27FC236}">
                <a16:creationId xmlns:a16="http://schemas.microsoft.com/office/drawing/2014/main" id="{F8EBA879-0866-E9CA-BF58-B53B36AA98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9093" y="1896701"/>
            <a:ext cx="2740025" cy="23895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ây Kim Tiền Hợp Mệnh Gì? Cách Trồng Và Chăm Sóc - Ông Bụt">
            <a:extLst>
              <a:ext uri="{FF2B5EF4-FFF2-40B4-BE49-F238E27FC236}">
                <a16:creationId xmlns:a16="http://schemas.microsoft.com/office/drawing/2014/main" id="{D8DE6CBB-85A1-A427-B91B-C7C96D1773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1356" y="1905000"/>
            <a:ext cx="2438400"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2156E-B206-03E7-074E-B4BAF9D99926}"/>
              </a:ext>
            </a:extLst>
          </p:cNvPr>
          <p:cNvSpPr txBox="1"/>
          <p:nvPr/>
        </p:nvSpPr>
        <p:spPr>
          <a:xfrm>
            <a:off x="1200718" y="4345632"/>
            <a:ext cx="1183337" cy="461665"/>
          </a:xfrm>
          <a:prstGeom prst="rect">
            <a:avLst/>
          </a:prstGeom>
          <a:noFill/>
        </p:spPr>
        <p:txBody>
          <a:bodyPr wrap="none" rtlCol="0">
            <a:spAutoFit/>
          </a:bodyPr>
          <a:lstStyle/>
          <a:p>
            <a:r>
              <a:rPr lang="en-US" sz="2400" b="1" dirty="0" err="1"/>
              <a:t>Lưỡi</a:t>
            </a:r>
            <a:r>
              <a:rPr lang="en-US" sz="2400" b="1" dirty="0"/>
              <a:t> </a:t>
            </a:r>
            <a:r>
              <a:rPr lang="en-US" sz="2400" b="1" dirty="0" err="1"/>
              <a:t>hổ</a:t>
            </a:r>
            <a:endParaRPr lang="en-US" sz="2400" b="1" dirty="0"/>
          </a:p>
        </p:txBody>
      </p:sp>
      <p:sp>
        <p:nvSpPr>
          <p:cNvPr id="9" name="TextBox 8">
            <a:extLst>
              <a:ext uri="{FF2B5EF4-FFF2-40B4-BE49-F238E27FC236}">
                <a16:creationId xmlns:a16="http://schemas.microsoft.com/office/drawing/2014/main" id="{B4653FE6-E76E-D41E-13CE-2300A78B5BBE}"/>
              </a:ext>
            </a:extLst>
          </p:cNvPr>
          <p:cNvSpPr txBox="1"/>
          <p:nvPr/>
        </p:nvSpPr>
        <p:spPr>
          <a:xfrm>
            <a:off x="4191000" y="4353519"/>
            <a:ext cx="2121735" cy="461665"/>
          </a:xfrm>
          <a:prstGeom prst="rect">
            <a:avLst/>
          </a:prstGeom>
          <a:noFill/>
        </p:spPr>
        <p:txBody>
          <a:bodyPr wrap="none" rtlCol="0">
            <a:spAutoFit/>
          </a:bodyPr>
          <a:lstStyle/>
          <a:p>
            <a:r>
              <a:rPr lang="en-US" sz="2400" b="1" dirty="0" err="1"/>
              <a:t>Vạn</a:t>
            </a:r>
            <a:r>
              <a:rPr lang="en-US" sz="2400" b="1" dirty="0"/>
              <a:t> </a:t>
            </a:r>
            <a:r>
              <a:rPr lang="en-US" sz="2400" b="1" dirty="0" err="1"/>
              <a:t>niên</a:t>
            </a:r>
            <a:r>
              <a:rPr lang="en-US" sz="2400" b="1" dirty="0"/>
              <a:t> </a:t>
            </a:r>
            <a:r>
              <a:rPr lang="en-US" sz="2400" b="1" dirty="0" err="1"/>
              <a:t>thanh</a:t>
            </a:r>
            <a:endParaRPr lang="en-US" sz="2400" b="1" dirty="0"/>
          </a:p>
        </p:txBody>
      </p:sp>
      <p:sp>
        <p:nvSpPr>
          <p:cNvPr id="10" name="TextBox 9">
            <a:extLst>
              <a:ext uri="{FF2B5EF4-FFF2-40B4-BE49-F238E27FC236}">
                <a16:creationId xmlns:a16="http://schemas.microsoft.com/office/drawing/2014/main" id="{9444CB1C-30D0-E30B-3405-6D36EF460239}"/>
              </a:ext>
            </a:extLst>
          </p:cNvPr>
          <p:cNvSpPr txBox="1"/>
          <p:nvPr/>
        </p:nvSpPr>
        <p:spPr>
          <a:xfrm>
            <a:off x="7317136" y="4353519"/>
            <a:ext cx="1503938" cy="461665"/>
          </a:xfrm>
          <a:prstGeom prst="rect">
            <a:avLst/>
          </a:prstGeom>
          <a:noFill/>
        </p:spPr>
        <p:txBody>
          <a:bodyPr wrap="none" rtlCol="0">
            <a:spAutoFit/>
          </a:bodyPr>
          <a:lstStyle/>
          <a:p>
            <a:r>
              <a:rPr lang="en-US" sz="2400" b="1" dirty="0" err="1"/>
              <a:t>Hồng</a:t>
            </a:r>
            <a:r>
              <a:rPr lang="en-US" sz="2400" b="1" dirty="0"/>
              <a:t> </a:t>
            </a:r>
            <a:r>
              <a:rPr lang="en-US" sz="2400" b="1" dirty="0" err="1"/>
              <a:t>môn</a:t>
            </a:r>
            <a:endParaRPr lang="en-US" sz="2400" b="1" dirty="0"/>
          </a:p>
        </p:txBody>
      </p:sp>
      <p:sp>
        <p:nvSpPr>
          <p:cNvPr id="11" name="TextBox 10">
            <a:extLst>
              <a:ext uri="{FF2B5EF4-FFF2-40B4-BE49-F238E27FC236}">
                <a16:creationId xmlns:a16="http://schemas.microsoft.com/office/drawing/2014/main" id="{DF74786B-B3DF-4081-53A3-90C3665009C4}"/>
              </a:ext>
            </a:extLst>
          </p:cNvPr>
          <p:cNvSpPr txBox="1"/>
          <p:nvPr/>
        </p:nvSpPr>
        <p:spPr>
          <a:xfrm>
            <a:off x="10155224" y="4386560"/>
            <a:ext cx="1250663" cy="461665"/>
          </a:xfrm>
          <a:prstGeom prst="rect">
            <a:avLst/>
          </a:prstGeom>
          <a:noFill/>
        </p:spPr>
        <p:txBody>
          <a:bodyPr wrap="none" rtlCol="0">
            <a:spAutoFit/>
          </a:bodyPr>
          <a:lstStyle/>
          <a:p>
            <a:r>
              <a:rPr lang="en-US" sz="2400" b="1" dirty="0"/>
              <a:t>Kim </a:t>
            </a:r>
            <a:r>
              <a:rPr lang="en-US" sz="2400" b="1" dirty="0" err="1"/>
              <a:t>tiền</a:t>
            </a:r>
            <a:endParaRPr lang="en-US" sz="2400" b="1" dirty="0"/>
          </a:p>
        </p:txBody>
      </p:sp>
    </p:spTree>
    <p:extLst>
      <p:ext uri="{BB962C8B-B14F-4D97-AF65-F5344CB8AC3E}">
        <p14:creationId xmlns:p14="http://schemas.microsoft.com/office/powerpoint/2010/main" val="29451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barn(inVertical)">
                                      <p:cBhvr>
                                        <p:cTn id="16" dur="500"/>
                                        <p:tgtEl>
                                          <p:spTgt spid="103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457200" y="4038600"/>
            <a:ext cx="10892102" cy="1562928"/>
            <a:chOff x="352751" y="1491128"/>
            <a:chExt cx="10892102" cy="1562928"/>
          </a:xfrm>
        </p:grpSpPr>
        <p:sp>
          <p:nvSpPr>
            <p:cNvPr id="36" name="TextBox 35">
              <a:extLst>
                <a:ext uri="{FF2B5EF4-FFF2-40B4-BE49-F238E27FC236}">
                  <a16:creationId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vi-VN" sz="2800" b="1" dirty="0">
                  <a:latin typeface="Arial" panose="020B0604020202020204" pitchFamily="34" charset="0"/>
                  <a:cs typeface="Arial" panose="020B0604020202020204" pitchFamily="34" charset="0"/>
                </a:rPr>
                <a:t>Nước</a:t>
              </a:r>
              <a:r>
                <a:rPr lang="vi-VN" sz="2800" dirty="0">
                  <a:latin typeface="Arial" panose="020B0604020202020204" pitchFamily="34" charset="0"/>
                  <a:cs typeface="Arial" panose="020B0604020202020204" pitchFamily="34" charset="0"/>
                </a:rPr>
                <a:t> có </a:t>
              </a:r>
              <a:r>
                <a:rPr lang="vi-VN" sz="2800" b="1" dirty="0">
                  <a:solidFill>
                    <a:srgbClr val="C00000"/>
                  </a:solidFill>
                  <a:latin typeface="Arial" panose="020B0604020202020204" pitchFamily="34" charset="0"/>
                  <a:cs typeface="Arial" panose="020B0604020202020204" pitchFamily="34" charset="0"/>
                </a:rPr>
                <a:t>ảnh hưởng kép </a:t>
              </a:r>
              <a:r>
                <a:rPr lang="vi-VN" sz="2800" dirty="0">
                  <a:latin typeface="Arial" panose="020B0604020202020204" pitchFamily="34" charset="0"/>
                  <a:cs typeface="Arial" panose="020B0604020202020204" pitchFamily="34" charset="0"/>
                </a:rPr>
                <a:t>tới quá trình quang hợp vì nước vừa là </a:t>
              </a:r>
              <a:r>
                <a:rPr lang="vi-VN" sz="2800" b="1" dirty="0">
                  <a:solidFill>
                    <a:srgbClr val="00B050"/>
                  </a:solidFill>
                  <a:latin typeface="Arial" panose="020B0604020202020204" pitchFamily="34" charset="0"/>
                  <a:cs typeface="Arial" panose="020B0604020202020204" pitchFamily="34" charset="0"/>
                </a:rPr>
                <a:t>nguyên liệu của quang hợp</a:t>
              </a:r>
              <a:r>
                <a:rPr lang="vi-VN" sz="2800" dirty="0">
                  <a:latin typeface="Arial" panose="020B0604020202020204" pitchFamily="34" charset="0"/>
                  <a:cs typeface="Arial" panose="020B0604020202020204" pitchFamily="34" charset="0"/>
                </a:rPr>
                <a:t>, vừa là yếu tố tham gia vào việc </a:t>
              </a:r>
              <a:r>
                <a:rPr lang="vi-VN" sz="2800" b="1" dirty="0">
                  <a:solidFill>
                    <a:srgbClr val="7030A0"/>
                  </a:solidFill>
                  <a:latin typeface="Arial" panose="020B0604020202020204" pitchFamily="34" charset="0"/>
                  <a:cs typeface="Arial" panose="020B0604020202020204" pitchFamily="34" charset="0"/>
                </a:rPr>
                <a:t>đóng mở khí khổng</a:t>
              </a:r>
              <a:r>
                <a:rPr lang="vi-VN" sz="2800" dirty="0">
                  <a:latin typeface="Arial" panose="020B0604020202020204" pitchFamily="34" charset="0"/>
                  <a:cs typeface="Arial" panose="020B0604020202020204" pitchFamily="34" charset="0"/>
                </a:rPr>
                <a:t>, liên quan đến sự trao đổi khí.</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71D3140C-AD52-1961-AE89-4DC443F02FA8}"/>
              </a:ext>
            </a:extLst>
          </p:cNvPr>
          <p:cNvGrpSpPr/>
          <p:nvPr/>
        </p:nvGrpSpPr>
        <p:grpSpPr>
          <a:xfrm>
            <a:off x="2762816" y="123825"/>
            <a:ext cx="9124384" cy="1964112"/>
            <a:chOff x="1526323" y="2091985"/>
            <a:chExt cx="9124384" cy="1964112"/>
          </a:xfrm>
        </p:grpSpPr>
        <p:sp>
          <p:nvSpPr>
            <p:cNvPr id="10" name="TextBox 9">
              <a:extLst>
                <a:ext uri="{FF2B5EF4-FFF2-40B4-BE49-F238E27FC236}">
                  <a16:creationId xmlns:a16="http://schemas.microsoft.com/office/drawing/2014/main" id="{52947973-C16B-59D8-5A76-02676F890574}"/>
                </a:ext>
              </a:extLst>
            </p:cNvPr>
            <p:cNvSpPr txBox="1"/>
            <p:nvPr/>
          </p:nvSpPr>
          <p:spPr>
            <a:xfrm>
              <a:off x="2684946" y="2091985"/>
              <a:ext cx="7965761" cy="1964112"/>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400" b="1">
                  <a:solidFill>
                    <a:schemeClr val="bg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0000"/>
                </a:lnSpc>
              </a:pPr>
              <a:r>
                <a:rPr lang="vi-VN" sz="2800" dirty="0">
                  <a:solidFill>
                    <a:schemeClr val="tx1"/>
                  </a:solidFill>
                </a:rPr>
                <a:t>Theo em, nước có ảnh hưởng như thế nào đến quá trình quang hợp ở thực vât</a:t>
              </a:r>
              <a:r>
                <a:rPr lang="en-US" sz="2800" dirty="0">
                  <a:solidFill>
                    <a:schemeClr val="tx1"/>
                  </a:solidFill>
                </a:rPr>
                <a:t>?</a:t>
              </a:r>
              <a:r>
                <a:rPr lang="en-US" sz="2800" dirty="0">
                  <a:solidFill>
                    <a:srgbClr val="33343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Em</a:t>
              </a:r>
              <a:r>
                <a:rPr lang="en-US" sz="2800" dirty="0">
                  <a:solidFill>
                    <a:schemeClr val="tx1"/>
                  </a:solidFill>
                  <a:effectLst/>
                  <a:latin typeface="+mn-lt"/>
                  <a:ea typeface="Calibri" panose="020F0502020204030204" pitchFamily="34" charset="0"/>
                  <a:cs typeface="Times New Roman" panose="02020603050405020304" pitchFamily="18" charset="0"/>
                </a:rPr>
                <a:t> h</a:t>
              </a:r>
              <a:r>
                <a:rPr lang="vi-VN" sz="2800" dirty="0">
                  <a:solidFill>
                    <a:schemeClr val="tx1"/>
                  </a:solidFill>
                  <a:effectLst/>
                  <a:latin typeface="+mn-lt"/>
                  <a:ea typeface="Calibri" panose="020F0502020204030204" pitchFamily="34" charset="0"/>
                  <a:cs typeface="Times New Roman" panose="02020603050405020304" pitchFamily="18" charset="0"/>
                </a:rPr>
                <a:t>ã</a:t>
              </a:r>
              <a:r>
                <a:rPr lang="en-US" sz="2800" dirty="0">
                  <a:solidFill>
                    <a:schemeClr val="tx1"/>
                  </a:solidFill>
                  <a:effectLst/>
                  <a:latin typeface="+mn-lt"/>
                  <a:ea typeface="Calibri" panose="020F0502020204030204" pitchFamily="34" charset="0"/>
                  <a:cs typeface="Times New Roman" panose="02020603050405020304" pitchFamily="18" charset="0"/>
                </a:rPr>
                <a:t>y </a:t>
              </a:r>
              <a:r>
                <a:rPr lang="en-US" sz="2800" dirty="0" err="1">
                  <a:solidFill>
                    <a:schemeClr val="tx1"/>
                  </a:solidFill>
                  <a:effectLst/>
                  <a:latin typeface="+mn-lt"/>
                  <a:ea typeface="Calibri" panose="020F0502020204030204" pitchFamily="34" charset="0"/>
                  <a:cs typeface="Times New Roman" panose="02020603050405020304" pitchFamily="18" charset="0"/>
                </a:rPr>
                <a:t>dự</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đoán</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xem</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khi</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cây</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bị</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thi</a:t>
              </a:r>
              <a:r>
                <a:rPr lang="vi-VN" sz="2800" dirty="0">
                  <a:solidFill>
                    <a:schemeClr val="tx1"/>
                  </a:solidFill>
                  <a:effectLst/>
                  <a:latin typeface="+mn-lt"/>
                  <a:ea typeface="Calibri" panose="020F0502020204030204" pitchFamily="34" charset="0"/>
                  <a:cs typeface="Times New Roman" panose="02020603050405020304" pitchFamily="18" charset="0"/>
                </a:rPr>
                <a:t>ế</a:t>
              </a:r>
              <a:r>
                <a:rPr lang="en-US" sz="2800" dirty="0">
                  <a:solidFill>
                    <a:schemeClr val="tx1"/>
                  </a:solidFill>
                  <a:effectLst/>
                  <a:latin typeface="+mn-lt"/>
                  <a:ea typeface="Calibri" panose="020F0502020204030204" pitchFamily="34" charset="0"/>
                  <a:cs typeface="Times New Roman" panose="02020603050405020304" pitchFamily="18" charset="0"/>
                </a:rPr>
                <a:t>u </a:t>
              </a:r>
              <a:r>
                <a:rPr lang="en-US" sz="2800" dirty="0" err="1">
                  <a:solidFill>
                    <a:schemeClr val="tx1"/>
                  </a:solidFill>
                  <a:effectLst/>
                  <a:latin typeface="+mn-lt"/>
                  <a:ea typeface="Calibri" panose="020F0502020204030204" pitchFamily="34" charset="0"/>
                  <a:cs typeface="Times New Roman" panose="02020603050405020304" pitchFamily="18" charset="0"/>
                </a:rPr>
                <a:t>nước</a:t>
              </a:r>
              <a:r>
                <a:rPr lang="en-US" sz="2800" dirty="0">
                  <a:solidFill>
                    <a:schemeClr val="tx1"/>
                  </a:solidFill>
                  <a:effectLst/>
                  <a:latin typeface="+mn-lt"/>
                  <a:ea typeface="Calibri" panose="020F0502020204030204" pitchFamily="34" charset="0"/>
                  <a:cs typeface="Times New Roman" panose="02020603050405020304" pitchFamily="18" charset="0"/>
                </a:rPr>
                <a:t> s</a:t>
              </a:r>
              <a:r>
                <a:rPr lang="vi-VN" sz="2800" dirty="0">
                  <a:solidFill>
                    <a:schemeClr val="tx1"/>
                  </a:solidFill>
                  <a:effectLst/>
                  <a:latin typeface="+mn-lt"/>
                  <a:ea typeface="Calibri" panose="020F0502020204030204" pitchFamily="34" charset="0"/>
                  <a:cs typeface="Times New Roman" panose="02020603050405020304" pitchFamily="18" charset="0"/>
                </a:rPr>
                <a:t>ẽ </a:t>
              </a:r>
              <a:r>
                <a:rPr lang="en-US" sz="2800" dirty="0">
                  <a:solidFill>
                    <a:schemeClr val="tx1"/>
                  </a:solidFill>
                  <a:effectLst/>
                  <a:latin typeface="+mn-lt"/>
                  <a:ea typeface="Calibri" panose="020F0502020204030204" pitchFamily="34" charset="0"/>
                  <a:cs typeface="Times New Roman" panose="02020603050405020304" pitchFamily="18" charset="0"/>
                </a:rPr>
                <a:t>x</a:t>
              </a:r>
              <a:r>
                <a:rPr lang="vi-VN" sz="2800" dirty="0">
                  <a:solidFill>
                    <a:schemeClr val="tx1"/>
                  </a:solidFill>
                  <a:effectLst/>
                  <a:latin typeface="+mn-lt"/>
                  <a:ea typeface="Calibri" panose="020F0502020204030204" pitchFamily="34" charset="0"/>
                  <a:cs typeface="Times New Roman" panose="02020603050405020304" pitchFamily="18" charset="0"/>
                </a:rPr>
                <a:t>ả</a:t>
              </a:r>
              <a:r>
                <a:rPr lang="en-US" sz="2800" dirty="0">
                  <a:solidFill>
                    <a:schemeClr val="tx1"/>
                  </a:solidFill>
                  <a:effectLst/>
                  <a:latin typeface="+mn-lt"/>
                  <a:ea typeface="Calibri" panose="020F0502020204030204" pitchFamily="34" charset="0"/>
                  <a:cs typeface="Times New Roman" panose="02020603050405020304" pitchFamily="18" charset="0"/>
                </a:rPr>
                <a:t>y </a:t>
              </a:r>
              <a:r>
                <a:rPr lang="en-US" sz="2800" dirty="0" err="1">
                  <a:solidFill>
                    <a:schemeClr val="tx1"/>
                  </a:solidFill>
                  <a:effectLst/>
                  <a:latin typeface="+mn-lt"/>
                  <a:ea typeface="Calibri" panose="020F0502020204030204" pitchFamily="34" charset="0"/>
                  <a:cs typeface="Times New Roman" panose="02020603050405020304" pitchFamily="18" charset="0"/>
                </a:rPr>
                <a:t>ra</a:t>
              </a:r>
              <a:r>
                <a:rPr lang="en-US" sz="2800" dirty="0">
                  <a:solidFill>
                    <a:schemeClr val="tx1"/>
                  </a:solidFill>
                  <a:effectLst/>
                  <a:latin typeface="+mn-lt"/>
                  <a:ea typeface="Calibri" panose="020F0502020204030204" pitchFamily="34" charset="0"/>
                  <a:cs typeface="Times New Roman" panose="02020603050405020304" pitchFamily="18" charset="0"/>
                </a:rPr>
                <a:t> </a:t>
              </a:r>
              <a:r>
                <a:rPr lang="en-US" sz="2800" dirty="0" err="1">
                  <a:solidFill>
                    <a:schemeClr val="tx1"/>
                  </a:solidFill>
                  <a:effectLst/>
                  <a:latin typeface="+mn-lt"/>
                  <a:ea typeface="Calibri" panose="020F0502020204030204" pitchFamily="34" charset="0"/>
                  <a:cs typeface="Times New Roman" panose="02020603050405020304" pitchFamily="18" charset="0"/>
                </a:rPr>
                <a:t>đi</a:t>
              </a:r>
              <a:r>
                <a:rPr lang="vi-VN" sz="2800" dirty="0">
                  <a:solidFill>
                    <a:schemeClr val="tx1"/>
                  </a:solidFill>
                  <a:effectLst/>
                  <a:latin typeface="+mn-lt"/>
                  <a:ea typeface="Calibri" panose="020F0502020204030204" pitchFamily="34" charset="0"/>
                  <a:cs typeface="Times New Roman" panose="02020603050405020304" pitchFamily="18" charset="0"/>
                </a:rPr>
                <a:t>ề</a:t>
              </a:r>
              <a:r>
                <a:rPr lang="en-US" sz="2800" dirty="0">
                  <a:solidFill>
                    <a:schemeClr val="tx1"/>
                  </a:solidFill>
                  <a:effectLst/>
                  <a:latin typeface="+mn-lt"/>
                  <a:ea typeface="Calibri" panose="020F0502020204030204" pitchFamily="34" charset="0"/>
                  <a:cs typeface="Times New Roman" panose="02020603050405020304" pitchFamily="18" charset="0"/>
                </a:rPr>
                <a:t>u </a:t>
              </a:r>
              <a:r>
                <a:rPr lang="en-US" sz="2800" dirty="0" err="1">
                  <a:solidFill>
                    <a:schemeClr val="tx1"/>
                  </a:solidFill>
                  <a:effectLst/>
                  <a:latin typeface="+mn-lt"/>
                  <a:ea typeface="Calibri" panose="020F0502020204030204" pitchFamily="34" charset="0"/>
                  <a:cs typeface="Times New Roman" panose="02020603050405020304" pitchFamily="18" charset="0"/>
                </a:rPr>
                <a:t>gì</a:t>
              </a:r>
              <a:r>
                <a:rPr lang="en-US" sz="2800" dirty="0">
                  <a:solidFill>
                    <a:schemeClr val="tx1"/>
                  </a:solidFill>
                  <a:effectLst/>
                  <a:latin typeface="+mn-lt"/>
                  <a:ea typeface="Calibri" panose="020F0502020204030204" pitchFamily="34" charset="0"/>
                  <a:cs typeface="Times New Roman" panose="02020603050405020304" pitchFamily="18" charset="0"/>
                </a:rPr>
                <a:t>?</a:t>
              </a:r>
              <a:endParaRPr lang="en-US" sz="2800" dirty="0">
                <a:solidFill>
                  <a:schemeClr val="tx1"/>
                </a:solidFill>
                <a:latin typeface="+mn-lt"/>
              </a:endParaRPr>
            </a:p>
          </p:txBody>
        </p:sp>
        <p:pic>
          <p:nvPicPr>
            <p:cNvPr id="11" name="Picture 4">
              <a:extLst>
                <a:ext uri="{FF2B5EF4-FFF2-40B4-BE49-F238E27FC236}">
                  <a16:creationId xmlns:a16="http://schemas.microsoft.com/office/drawing/2014/main" id="{A9C95316-7BB4-9369-1301-BABB0867C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6323" y="2324925"/>
              <a:ext cx="1050151" cy="125391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2F630C3E-F376-324B-B53F-A0AAD913AC8C}"/>
              </a:ext>
            </a:extLst>
          </p:cNvPr>
          <p:cNvSpPr/>
          <p:nvPr/>
        </p:nvSpPr>
        <p:spPr>
          <a:xfrm>
            <a:off x="0" y="6019800"/>
            <a:ext cx="12192000" cy="838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940F12-EFBC-9E11-9B50-5CB6E2044F4B}"/>
              </a:ext>
            </a:extLst>
          </p:cNvPr>
          <p:cNvPicPr>
            <a:picLocks noChangeAspect="1"/>
          </p:cNvPicPr>
          <p:nvPr/>
        </p:nvPicPr>
        <p:blipFill>
          <a:blip r:embed="rId7"/>
          <a:stretch>
            <a:fillRect/>
          </a:stretch>
        </p:blipFill>
        <p:spPr>
          <a:xfrm>
            <a:off x="1352739" y="2478260"/>
            <a:ext cx="9766638" cy="1079086"/>
          </a:xfrm>
          <a:prstGeom prst="rect">
            <a:avLst/>
          </a:prstGeom>
          <a:solidFill>
            <a:schemeClr val="accent5">
              <a:lumMod val="20000"/>
              <a:lumOff val="80000"/>
            </a:schemeClr>
          </a:solidFill>
        </p:spPr>
      </p:pic>
    </p:spTree>
    <p:extLst>
      <p:ext uri="{BB962C8B-B14F-4D97-AF65-F5344CB8AC3E}">
        <p14:creationId xmlns:p14="http://schemas.microsoft.com/office/powerpoint/2010/main" val="102915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534268" y="1298441"/>
            <a:ext cx="10892102" cy="1562928"/>
            <a:chOff x="352751" y="1491128"/>
            <a:chExt cx="10892102" cy="1562928"/>
          </a:xfrm>
        </p:grpSpPr>
        <p:sp>
          <p:nvSpPr>
            <p:cNvPr id="36" name="TextBox 35">
              <a:extLst>
                <a:ext uri="{FF2B5EF4-FFF2-40B4-BE49-F238E27FC236}">
                  <a16:creationId xmlns:a16="http://schemas.microsoft.com/office/drawing/2014/main" id="{7AFF59E8-628E-4A6E-990B-A63F8F93A303}"/>
                </a:ext>
              </a:extLst>
            </p:cNvPr>
            <p:cNvSpPr txBox="1"/>
            <p:nvPr/>
          </p:nvSpPr>
          <p:spPr>
            <a:xfrm>
              <a:off x="1485900" y="1491128"/>
              <a:ext cx="9758953" cy="1562928"/>
            </a:xfrm>
            <a:prstGeom prst="rect">
              <a:avLst/>
            </a:prstGeom>
            <a:noFill/>
          </p:spPr>
          <p:txBody>
            <a:bodyPr wrap="square" lIns="0" tIns="0" rIns="0" bIns="0" rtlCol="0">
              <a:spAutoFit/>
            </a:bodyPr>
            <a:lstStyle/>
            <a:p>
              <a:pPr algn="just">
                <a:lnSpc>
                  <a:spcPct val="125000"/>
                </a:lnSpc>
              </a:pPr>
              <a:r>
                <a:rPr lang="vi-VN" sz="2800" b="1" dirty="0">
                  <a:latin typeface="Arial" panose="020B0604020202020204" pitchFamily="34" charset="0"/>
                  <a:cs typeface="Arial" panose="020B0604020202020204" pitchFamily="34" charset="0"/>
                </a:rPr>
                <a:t>Nước</a:t>
              </a:r>
              <a:r>
                <a:rPr lang="vi-VN" sz="2800" dirty="0">
                  <a:latin typeface="Arial" panose="020B0604020202020204" pitchFamily="34" charset="0"/>
                  <a:cs typeface="Arial" panose="020B0604020202020204" pitchFamily="34" charset="0"/>
                </a:rPr>
                <a:t> có </a:t>
              </a:r>
              <a:r>
                <a:rPr lang="vi-VN" sz="2800" b="1" dirty="0">
                  <a:solidFill>
                    <a:srgbClr val="C00000"/>
                  </a:solidFill>
                  <a:latin typeface="Arial" panose="020B0604020202020204" pitchFamily="34" charset="0"/>
                  <a:cs typeface="Arial" panose="020B0604020202020204" pitchFamily="34" charset="0"/>
                </a:rPr>
                <a:t>ảnh hưởng kép </a:t>
              </a:r>
              <a:r>
                <a:rPr lang="vi-VN" sz="2800" dirty="0">
                  <a:latin typeface="Arial" panose="020B0604020202020204" pitchFamily="34" charset="0"/>
                  <a:cs typeface="Arial" panose="020B0604020202020204" pitchFamily="34" charset="0"/>
                </a:rPr>
                <a:t>tới quá trình quang hợp vì nước vừa là </a:t>
              </a:r>
              <a:r>
                <a:rPr lang="vi-VN" sz="2800" b="1" dirty="0">
                  <a:solidFill>
                    <a:srgbClr val="7030A0"/>
                  </a:solidFill>
                  <a:latin typeface="Arial" panose="020B0604020202020204" pitchFamily="34" charset="0"/>
                  <a:cs typeface="Arial" panose="020B0604020202020204" pitchFamily="34" charset="0"/>
                </a:rPr>
                <a:t>nguyên liệu của quang hợp</a:t>
              </a:r>
              <a:r>
                <a:rPr lang="vi-VN" sz="2800" dirty="0">
                  <a:latin typeface="Arial" panose="020B0604020202020204" pitchFamily="34" charset="0"/>
                  <a:cs typeface="Arial" panose="020B0604020202020204" pitchFamily="34" charset="0"/>
                </a:rPr>
                <a:t>, vừa là yếu tố tham gia vào việc </a:t>
              </a:r>
              <a:r>
                <a:rPr lang="vi-VN" sz="2800" b="1" dirty="0">
                  <a:solidFill>
                    <a:srgbClr val="00B050"/>
                  </a:solidFill>
                  <a:latin typeface="Arial" panose="020B0604020202020204" pitchFamily="34" charset="0"/>
                  <a:cs typeface="Arial" panose="020B0604020202020204" pitchFamily="34" charset="0"/>
                </a:rPr>
                <a:t>đóng mở khí khổng</a:t>
              </a:r>
              <a:r>
                <a:rPr lang="vi-VN" sz="2800" dirty="0">
                  <a:latin typeface="Arial" panose="020B0604020202020204" pitchFamily="34" charset="0"/>
                  <a:cs typeface="Arial" panose="020B0604020202020204" pitchFamily="34" charset="0"/>
                </a:rPr>
                <a:t>, liên quan đến sự trao đổi khí.</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52751" y="1867808"/>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a:extLst>
              <a:ext uri="{FF2B5EF4-FFF2-40B4-BE49-F238E27FC236}">
                <a16:creationId xmlns:a16="http://schemas.microsoft.com/office/drawing/2014/main" id="{652A375F-4E56-C5DA-8497-E4D3A137C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761" y="3071920"/>
            <a:ext cx="8453439" cy="362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6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234936" y="1265865"/>
            <a:ext cx="11377199" cy="1572479"/>
            <a:chOff x="404405" y="1397854"/>
            <a:chExt cx="10840447" cy="1572479"/>
          </a:xfrm>
        </p:grpSpPr>
        <p:sp>
          <p:nvSpPr>
            <p:cNvPr id="36" name="TextBox 35">
              <a:extLst>
                <a:ext uri="{FF2B5EF4-FFF2-40B4-BE49-F238E27FC236}">
                  <a16:creationId xmlns:a16="http://schemas.microsoft.com/office/drawing/2014/main" id="{7AFF59E8-628E-4A6E-990B-A63F8F93A303}"/>
                </a:ext>
              </a:extLst>
            </p:cNvPr>
            <p:cNvSpPr txBox="1"/>
            <p:nvPr/>
          </p:nvSpPr>
          <p:spPr>
            <a:xfrm>
              <a:off x="1485899" y="1407405"/>
              <a:ext cx="9758953" cy="1562928"/>
            </a:xfrm>
            <a:prstGeom prst="rect">
              <a:avLst/>
            </a:prstGeom>
            <a:noFill/>
          </p:spPr>
          <p:txBody>
            <a:bodyPr wrap="square" lIns="0" tIns="0" rIns="0" bIns="0" rtlCol="0">
              <a:spAutoFit/>
            </a:bodyPr>
            <a:lstStyle/>
            <a:p>
              <a:pPr algn="just">
                <a:lnSpc>
                  <a:spcPct val="125000"/>
                </a:lnSpc>
              </a:pPr>
              <a:r>
                <a:rPr lang="vi-VN" sz="2800" b="1" dirty="0">
                  <a:solidFill>
                    <a:srgbClr val="C00000"/>
                  </a:solidFill>
                  <a:latin typeface="Arial" panose="020B0604020202020204" pitchFamily="34" charset="0"/>
                  <a:cs typeface="Arial" panose="020B0604020202020204" pitchFamily="34" charset="0"/>
                </a:rPr>
                <a:t>Khi tế bào lá cây mất nước</a:t>
              </a:r>
              <a:r>
                <a:rPr lang="en-US" sz="2800" b="1"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 </a:t>
              </a:r>
              <a:r>
                <a:rPr lang="vi-VN" sz="2800" b="1" dirty="0">
                  <a:solidFill>
                    <a:srgbClr val="00B0F0"/>
                  </a:solidFill>
                  <a:latin typeface="Arial" panose="020B0604020202020204" pitchFamily="34" charset="0"/>
                  <a:cs typeface="Arial" panose="020B0604020202020204" pitchFamily="34" charset="0"/>
                </a:rPr>
                <a:t>khí khổng đóng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hàm lượng khí carbon dioxide đi vào tế bào lá giảm</a:t>
              </a:r>
              <a:r>
                <a:rPr lang="en-US" sz="2800" dirty="0">
                  <a:latin typeface="Arial" panose="020B0604020202020204" pitchFamily="34" charset="0"/>
                  <a:cs typeface="Arial" panose="020B0604020202020204" pitchFamily="34" charset="0"/>
                </a:rPr>
                <a:t> =&gt;</a:t>
              </a:r>
              <a:r>
                <a:rPr lang="vi-VN" sz="2800" dirty="0">
                  <a:latin typeface="Arial" panose="020B0604020202020204" pitchFamily="34" charset="0"/>
                  <a:cs typeface="Arial" panose="020B0604020202020204" pitchFamily="34" charset="0"/>
                </a:rPr>
                <a:t> quang hợp của cây gặp khó khăn.</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3504151E-2573-4112-A421-95D9A9FCB345}"/>
              </a:ext>
            </a:extLst>
          </p:cNvPr>
          <p:cNvGrpSpPr/>
          <p:nvPr/>
        </p:nvGrpSpPr>
        <p:grpSpPr>
          <a:xfrm>
            <a:off x="6509918" y="3099226"/>
            <a:ext cx="5410200" cy="3276600"/>
            <a:chOff x="2848255" y="2543175"/>
            <a:chExt cx="6674068" cy="4064146"/>
          </a:xfrm>
        </p:grpSpPr>
        <p:pic>
          <p:nvPicPr>
            <p:cNvPr id="22530" name="Picture 2" descr="Diagram showing plant cell Royalty Free Vector Image">
              <a:extLst>
                <a:ext uri="{FF2B5EF4-FFF2-40B4-BE49-F238E27FC236}">
                  <a16:creationId xmlns:a16="http://schemas.microsoft.com/office/drawing/2014/main" id="{3215AC91-E6D1-47FE-94EC-145E02C4CD1B}"/>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8A882D-3A70-4338-9624-232ED91577E4}"/>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7F7D5DB0-A78B-455F-885C-DFF2773A1FB8}"/>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7FB9F9E5-47EF-4D88-B27D-EE9D50B84201}"/>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dirty="0"/>
                <a:t>Khí khổng mở</a:t>
              </a:r>
            </a:p>
          </p:txBody>
        </p:sp>
        <p:sp>
          <p:nvSpPr>
            <p:cNvPr id="20" name="TextBox 19">
              <a:extLst>
                <a:ext uri="{FF2B5EF4-FFF2-40B4-BE49-F238E27FC236}">
                  <a16:creationId xmlns:a16="http://schemas.microsoft.com/office/drawing/2014/main" id="{D396F24F-6D11-406B-B628-9E77F8026A72}"/>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dirty="0"/>
                <a:t>Khí khổng đóng</a:t>
              </a:r>
            </a:p>
          </p:txBody>
        </p:sp>
      </p:grpSp>
      <p:pic>
        <p:nvPicPr>
          <p:cNvPr id="3" name="Picture 2">
            <a:extLst>
              <a:ext uri="{FF2B5EF4-FFF2-40B4-BE49-F238E27FC236}">
                <a16:creationId xmlns:a16="http://schemas.microsoft.com/office/drawing/2014/main" id="{1803EA74-F5EB-2037-676E-A06200A68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431" y="3232951"/>
            <a:ext cx="5694761" cy="339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70431"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2</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a:lnSpc>
                <a:spcPct val="120000"/>
              </a:lnSpc>
            </a:pPr>
            <a:r>
              <a:rPr lang="vi-VN" sz="3200" b="1" dirty="0"/>
              <a:t>Nước</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381000" y="1219200"/>
            <a:ext cx="11206753" cy="1562928"/>
            <a:chOff x="404405" y="1149500"/>
            <a:chExt cx="11206753" cy="1562928"/>
          </a:xfrm>
        </p:grpSpPr>
        <p:sp>
          <p:nvSpPr>
            <p:cNvPr id="36" name="TextBox 35">
              <a:extLst>
                <a:ext uri="{FF2B5EF4-FFF2-40B4-BE49-F238E27FC236}">
                  <a16:creationId xmlns:a16="http://schemas.microsoft.com/office/drawing/2014/main" id="{7AFF59E8-628E-4A6E-990B-A63F8F93A303}"/>
                </a:ext>
              </a:extLst>
            </p:cNvPr>
            <p:cNvSpPr txBox="1"/>
            <p:nvPr/>
          </p:nvSpPr>
          <p:spPr>
            <a:xfrm>
              <a:off x="1547405" y="1149500"/>
              <a:ext cx="10063753" cy="1562928"/>
            </a:xfrm>
            <a:prstGeom prst="rect">
              <a:avLst/>
            </a:prstGeom>
            <a:noFill/>
          </p:spPr>
          <p:txBody>
            <a:bodyPr wrap="square" lIns="0" tIns="0" rIns="0" bIns="0" rtlCol="0">
              <a:spAutoFit/>
            </a:bodyPr>
            <a:lstStyle/>
            <a:p>
              <a:pPr>
                <a:lnSpc>
                  <a:spcPct val="125000"/>
                </a:lnSpc>
              </a:pPr>
              <a:r>
                <a:rPr lang="vi-VN" sz="2800" b="1" dirty="0">
                  <a:solidFill>
                    <a:srgbClr val="C00000"/>
                  </a:solidFill>
                  <a:latin typeface="Arial" panose="020B0604020202020204" pitchFamily="34" charset="0"/>
                  <a:cs typeface="Arial" panose="020B0604020202020204" pitchFamily="34" charset="0"/>
                </a:rPr>
                <a:t>Cây được cung cấp đủ nước</a:t>
              </a:r>
              <a:r>
                <a:rPr lang="en-US" sz="2800" b="1"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=&gt; </a:t>
              </a:r>
              <a:r>
                <a:rPr lang="vi-VN" sz="2800" b="1" dirty="0">
                  <a:solidFill>
                    <a:srgbClr val="00B0F0"/>
                  </a:solidFill>
                  <a:latin typeface="Arial" panose="020B0604020202020204" pitchFamily="34" charset="0"/>
                  <a:cs typeface="Arial" panose="020B0604020202020204" pitchFamily="34" charset="0"/>
                </a:rPr>
                <a:t>khí khổng mở </a:t>
              </a:r>
              <a:r>
                <a:rPr lang="en-US" sz="2800" dirty="0">
                  <a:latin typeface="Arial" panose="020B0604020202020204" pitchFamily="34" charset="0"/>
                  <a:cs typeface="Arial" panose="020B0604020202020204" pitchFamily="34" charset="0"/>
                </a:rPr>
                <a:t>=&gt; </a:t>
              </a:r>
              <a:r>
                <a:rPr lang="vi-VN" sz="2800" dirty="0">
                  <a:latin typeface="Arial" panose="020B0604020202020204" pitchFamily="34" charset="0"/>
                  <a:cs typeface="Arial" panose="020B0604020202020204" pitchFamily="34" charset="0"/>
                </a:rPr>
                <a:t>giúp khí carbon dioxide dễ dàng khuếch tán vào bên trong lá</a:t>
              </a:r>
              <a:r>
                <a:rPr lang="en-US" sz="2800" dirty="0">
                  <a:latin typeface="Arial" panose="020B0604020202020204" pitchFamily="34" charset="0"/>
                  <a:cs typeface="Arial" panose="020B0604020202020204" pitchFamily="34" charset="0"/>
                </a:rPr>
                <a:t> =&gt;</a:t>
              </a:r>
              <a:r>
                <a:rPr lang="vi-VN" sz="2800" dirty="0">
                  <a:latin typeface="Arial" panose="020B0604020202020204" pitchFamily="34" charset="0"/>
                  <a:cs typeface="Arial" panose="020B0604020202020204" pitchFamily="34" charset="0"/>
                </a:rPr>
                <a:t> tăng hiệu quả quang hợp.</a:t>
              </a:r>
              <a:endParaRPr lang="vi-VN" sz="2800" dirty="0"/>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8AB68D2-E44B-DDC8-C533-DBF168ACBE1C}"/>
              </a:ext>
            </a:extLst>
          </p:cNvPr>
          <p:cNvGrpSpPr/>
          <p:nvPr/>
        </p:nvGrpSpPr>
        <p:grpSpPr>
          <a:xfrm>
            <a:off x="6533997" y="3232951"/>
            <a:ext cx="5410200" cy="3276600"/>
            <a:chOff x="2848255" y="2543175"/>
            <a:chExt cx="6674068" cy="4064146"/>
          </a:xfrm>
        </p:grpSpPr>
        <p:pic>
          <p:nvPicPr>
            <p:cNvPr id="14" name="Picture 2" descr="Diagram showing plant cell Royalty Free Vector Image">
              <a:extLst>
                <a:ext uri="{FF2B5EF4-FFF2-40B4-BE49-F238E27FC236}">
                  <a16:creationId xmlns:a16="http://schemas.microsoft.com/office/drawing/2014/main" id="{8EDAA1BA-1FEC-09A7-145F-D40C46636EE0}"/>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0388E64-64AA-74F3-A0F3-3CCA4538D11A}"/>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4BB6A904-804C-31AD-06EA-D89D8B744454}"/>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TextBox 16">
              <a:extLst>
                <a:ext uri="{FF2B5EF4-FFF2-40B4-BE49-F238E27FC236}">
                  <a16:creationId xmlns:a16="http://schemas.microsoft.com/office/drawing/2014/main" id="{021C4823-E0CE-BEA7-9B8E-50946DD25025}"/>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dirty="0"/>
                <a:t>Khí khổng mở</a:t>
              </a:r>
            </a:p>
          </p:txBody>
        </p:sp>
        <p:sp>
          <p:nvSpPr>
            <p:cNvPr id="18" name="TextBox 17">
              <a:extLst>
                <a:ext uri="{FF2B5EF4-FFF2-40B4-BE49-F238E27FC236}">
                  <a16:creationId xmlns:a16="http://schemas.microsoft.com/office/drawing/2014/main" id="{6A989C50-A803-5392-4120-F6A6CDEDD0AC}"/>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dirty="0"/>
                <a:t>Khí khổng đóng</a:t>
              </a:r>
            </a:p>
          </p:txBody>
        </p:sp>
      </p:grpSp>
      <p:pic>
        <p:nvPicPr>
          <p:cNvPr id="19" name="Picture 18">
            <a:extLst>
              <a:ext uri="{FF2B5EF4-FFF2-40B4-BE49-F238E27FC236}">
                <a16:creationId xmlns:a16="http://schemas.microsoft.com/office/drawing/2014/main" id="{7E7FCDCC-5383-444B-0830-9BAA00092F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431" y="3232951"/>
            <a:ext cx="5694761" cy="339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2E4C7871-0F6D-4B21-8EF3-791859BD9EE5}"/>
              </a:ext>
            </a:extLst>
          </p:cNvPr>
          <p:cNvSpPr txBox="1"/>
          <p:nvPr/>
        </p:nvSpPr>
        <p:spPr>
          <a:xfrm>
            <a:off x="1938069" y="536883"/>
            <a:ext cx="9187131" cy="584775"/>
          </a:xfrm>
          <a:prstGeom prst="rect">
            <a:avLst/>
          </a:prstGeom>
          <a:solidFill>
            <a:srgbClr val="FFD30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anose="02020603050405020304" pitchFamily="18" charset="0"/>
              </a:rPr>
              <a:t>Nhu</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cầu</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cần</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nước</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của</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các</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loài</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cây</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là</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khác</a:t>
            </a:r>
            <a:r>
              <a:rPr lang="en-US" sz="3200" b="1" dirty="0">
                <a:solidFill>
                  <a:prstClr val="black"/>
                </a:solidFill>
                <a:latin typeface="Times New Roman" panose="02020603050405020304" pitchFamily="18" charset="0"/>
              </a:rPr>
              <a:t> </a:t>
            </a:r>
            <a:r>
              <a:rPr lang="en-US" sz="3200" b="1" dirty="0" err="1">
                <a:solidFill>
                  <a:prstClr val="black"/>
                </a:solidFill>
                <a:latin typeface="Times New Roman" panose="02020603050405020304" pitchFamily="18" charset="0"/>
              </a:rPr>
              <a:t>nhau</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p:cNvPicPr>
            <a:picLocks noChangeAspect="1"/>
          </p:cNvPicPr>
          <p:nvPr/>
        </p:nvPicPr>
        <p:blipFill>
          <a:blip r:embed="rId2"/>
          <a:stretch>
            <a:fillRect/>
          </a:stretch>
        </p:blipFill>
        <p:spPr>
          <a:xfrm>
            <a:off x="7295875" y="1547041"/>
            <a:ext cx="2734196" cy="2588539"/>
          </a:xfrm>
          <a:prstGeom prst="rect">
            <a:avLst/>
          </a:prstGeom>
        </p:spPr>
      </p:pic>
      <p:pic>
        <p:nvPicPr>
          <p:cNvPr id="4" name="Picture 3"/>
          <p:cNvPicPr>
            <a:picLocks noChangeAspect="1"/>
          </p:cNvPicPr>
          <p:nvPr/>
        </p:nvPicPr>
        <p:blipFill>
          <a:blip r:embed="rId3"/>
          <a:stretch>
            <a:fillRect/>
          </a:stretch>
        </p:blipFill>
        <p:spPr>
          <a:xfrm>
            <a:off x="6319787" y="4232725"/>
            <a:ext cx="2584557" cy="2244484"/>
          </a:xfrm>
          <a:prstGeom prst="rect">
            <a:avLst/>
          </a:prstGeom>
        </p:spPr>
      </p:pic>
      <p:pic>
        <p:nvPicPr>
          <p:cNvPr id="11" name="Picture 10"/>
          <p:cNvPicPr>
            <a:picLocks noChangeAspect="1"/>
          </p:cNvPicPr>
          <p:nvPr/>
        </p:nvPicPr>
        <p:blipFill>
          <a:blip r:embed="rId4"/>
          <a:stretch>
            <a:fillRect/>
          </a:stretch>
        </p:blipFill>
        <p:spPr>
          <a:xfrm>
            <a:off x="3051333" y="4232725"/>
            <a:ext cx="3046806" cy="2235962"/>
          </a:xfrm>
          <a:prstGeom prst="rect">
            <a:avLst/>
          </a:prstGeom>
        </p:spPr>
      </p:pic>
      <p:sp>
        <p:nvSpPr>
          <p:cNvPr id="5" name="TextBox 4"/>
          <p:cNvSpPr txBox="1"/>
          <p:nvPr/>
        </p:nvSpPr>
        <p:spPr>
          <a:xfrm>
            <a:off x="5068146" y="2440609"/>
            <a:ext cx="23252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cần nhiều nước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9220200" y="5105400"/>
            <a:ext cx="232520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Cây cần ít nước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194" name="Picture 2" descr="CÔNG DỤNG CỦA CÂY SEN | Trạm Y tế Xã Đông Thạnh">
            <a:extLst>
              <a:ext uri="{FF2B5EF4-FFF2-40B4-BE49-F238E27FC236}">
                <a16:creationId xmlns:a16="http://schemas.microsoft.com/office/drawing/2014/main" id="{56D1ACEA-D50A-1FCA-5812-A44FA1EA0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706" y="1551568"/>
            <a:ext cx="3253458"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3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2B99269-AC3C-FB37-D652-4C8D173B3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24443"/>
            <a:ext cx="4048125" cy="58091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12AA7E-B94A-8112-D1BC-5666C541184D}"/>
              </a:ext>
            </a:extLst>
          </p:cNvPr>
          <p:cNvSpPr txBox="1"/>
          <p:nvPr/>
        </p:nvSpPr>
        <p:spPr>
          <a:xfrm>
            <a:off x="1524000" y="2286000"/>
            <a:ext cx="5334000" cy="1569660"/>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loài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7854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92D6C">
                    <a:lumMod val="50000"/>
                  </a:srgbClr>
                </a:solidFill>
                <a:effectLst/>
                <a:uLnTx/>
                <a:uFillTx/>
                <a:latin typeface="Arial"/>
                <a:ea typeface="+mn-ea"/>
                <a:cs typeface="+mn-cs"/>
              </a:rPr>
              <a:t>2</a:t>
            </a:r>
            <a:endParaRPr kumimoji="0" lang="vi-VN" sz="4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112484" cy="53662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a:ea typeface="+mn-ea"/>
                <a:cs typeface="+mn-cs"/>
              </a:rPr>
              <a:t>Nước</a:t>
            </a:r>
            <a:endParaRPr kumimoji="0" lang="vi-VN" sz="32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5E0FE626-C435-4887-8777-6045C3A8EB9A}"/>
              </a:ext>
            </a:extLst>
          </p:cNvPr>
          <p:cNvGrpSpPr/>
          <p:nvPr/>
        </p:nvGrpSpPr>
        <p:grpSpPr>
          <a:xfrm>
            <a:off x="381000" y="1549137"/>
            <a:ext cx="10480095" cy="877933"/>
            <a:chOff x="264105" y="1539022"/>
            <a:chExt cx="10480095" cy="877933"/>
          </a:xfrm>
        </p:grpSpPr>
        <p:sp>
          <p:nvSpPr>
            <p:cNvPr id="46" name="TextBox 45">
              <a:extLst>
                <a:ext uri="{FF2B5EF4-FFF2-40B4-BE49-F238E27FC236}">
                  <a16:creationId xmlns:a16="http://schemas.microsoft.com/office/drawing/2014/main" id="{380ECC5E-C65D-4BAF-BC89-853C81E0F37D}"/>
                </a:ext>
              </a:extLst>
            </p:cNvPr>
            <p:cNvSpPr txBox="1"/>
            <p:nvPr/>
          </p:nvSpPr>
          <p:spPr>
            <a:xfrm>
              <a:off x="941572" y="1539022"/>
              <a:ext cx="9802628" cy="877933"/>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en-US" sz="2400" b="1" dirty="0" err="1">
                  <a:latin typeface="Arial" panose="020B0604020202020204" pitchFamily="34" charset="0"/>
                  <a:cs typeface="Arial" panose="020B0604020202020204" pitchFamily="34" charset="0"/>
                </a:rPr>
                <a:t>Nước</a:t>
              </a:r>
              <a:r>
                <a:rPr lang="en-US"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vừa là nguyên liệu của quang hợp, vừa là yếu tố tham gia vào việc đóng mở khí khổng</a:t>
              </a:r>
              <a:endParaRPr kumimoji="0" lang="vi-VN" sz="2400" b="1" i="0" u="none" strike="noStrike" kern="1200" cap="none" spc="0" normalizeH="0" baseline="0" noProof="0" dirty="0">
                <a:ln>
                  <a:noFill/>
                </a:ln>
                <a:effectLst/>
                <a:uLnTx/>
                <a:uFillTx/>
                <a:latin typeface="Arial"/>
                <a:ea typeface="+mn-ea"/>
                <a:cs typeface="+mn-cs"/>
              </a:endParaRPr>
            </a:p>
          </p:txBody>
        </p:sp>
        <p:pic>
          <p:nvPicPr>
            <p:cNvPr id="47" name="Picture 2" descr="Leaf icon image Royalty Free Vector Image - VectorStock">
              <a:extLst>
                <a:ext uri="{FF2B5EF4-FFF2-40B4-BE49-F238E27FC236}">
                  <a16:creationId xmlns:a16="http://schemas.microsoft.com/office/drawing/2014/main" id="{038D8A6F-9B0F-42AE-850E-D338C6D46D4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87D92FC5-9F85-EA69-1728-C25198B1132E}"/>
              </a:ext>
            </a:extLst>
          </p:cNvPr>
          <p:cNvSpPr txBox="1"/>
          <p:nvPr/>
        </p:nvSpPr>
        <p:spPr>
          <a:xfrm>
            <a:off x="900831" y="3921886"/>
            <a:ext cx="9802628" cy="877933"/>
          </a:xfrm>
          <a:prstGeom prst="rect">
            <a:avLst/>
          </a:prstGeom>
          <a:noFill/>
        </p:spPr>
        <p:txBody>
          <a:bodyPr wrap="square" lIns="0" tIns="0" rIns="0" bIns="0" rtlCol="0">
            <a:spAutoFit/>
          </a:bodyPr>
          <a:lstStyle/>
          <a:p>
            <a:pPr marL="342900" indent="-342900">
              <a:lnSpc>
                <a:spcPct val="125000"/>
              </a:lnSpc>
              <a:buFont typeface="Wingdings" panose="05000000000000000000" pitchFamily="2" charset="2"/>
              <a:buChar char="§"/>
            </a:pP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bào</a:t>
            </a:r>
            <a:r>
              <a:rPr lang="en-US" sz="2400" b="1" dirty="0">
                <a:latin typeface="Arial" panose="020B0604020202020204" pitchFamily="34" charset="0"/>
                <a:cs typeface="Arial" panose="020B0604020202020204" pitchFamily="34" charset="0"/>
              </a:rPr>
              <a:t> </a:t>
            </a:r>
            <a:r>
              <a:rPr lang="vi-VN" sz="2400" b="1" dirty="0">
                <a:latin typeface="Arial" panose="020B0604020202020204" pitchFamily="34" charset="0"/>
                <a:cs typeface="Arial" panose="020B0604020202020204" pitchFamily="34" charset="0"/>
              </a:rPr>
              <a:t>đủ nước</a:t>
            </a:r>
            <a:r>
              <a:rPr lang="en-US" sz="2400" b="1" dirty="0">
                <a:latin typeface="Arial" panose="020B0604020202020204" pitchFamily="34" charset="0"/>
                <a:cs typeface="Arial" panose="020B0604020202020204" pitchFamily="34" charset="0"/>
              </a:rPr>
              <a:t> =&gt; </a:t>
            </a:r>
            <a:r>
              <a:rPr lang="vi-VN" sz="2400" b="1" dirty="0">
                <a:latin typeface="Arial" panose="020B0604020202020204" pitchFamily="34" charset="0"/>
                <a:cs typeface="Arial" panose="020B0604020202020204" pitchFamily="34" charset="0"/>
              </a:rPr>
              <a:t>khí khổng mở </a:t>
            </a:r>
            <a:r>
              <a:rPr lang="en-US" sz="2400" b="1" dirty="0">
                <a:latin typeface="Arial" panose="020B0604020202020204" pitchFamily="34" charset="0"/>
                <a:cs typeface="Arial" panose="020B0604020202020204" pitchFamily="34" charset="0"/>
              </a:rPr>
              <a:t>=&gt; </a:t>
            </a:r>
            <a:r>
              <a:rPr kumimoji="0" lang="vi-VN"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a:t>
            </a:r>
            <a:r>
              <a:rPr kumimoji="0" lang="vi-VN" sz="2400" b="1" i="0" u="none" strike="noStrike" kern="1200" cap="none" spc="0" normalizeH="0" baseline="-25000" noProof="0" dirty="0">
                <a:ln>
                  <a:noFill/>
                </a:ln>
                <a:effectLst/>
                <a:uLnTx/>
                <a:uFillTx/>
                <a:latin typeface="Arial" panose="020B0604020202020204" pitchFamily="34" charset="0"/>
                <a:ea typeface="+mn-ea"/>
                <a:cs typeface="Arial" panose="020B0604020202020204" pitchFamily="34" charset="0"/>
              </a:rPr>
              <a:t>2 </a:t>
            </a:r>
            <a:r>
              <a:rPr lang="vi-VN" sz="2400" b="1" dirty="0">
                <a:latin typeface="Arial" panose="020B0604020202020204" pitchFamily="34" charset="0"/>
                <a:cs typeface="Arial" panose="020B0604020202020204" pitchFamily="34" charset="0"/>
              </a:rPr>
              <a:t>dễ dàng khuếch tán vào bên trong lá</a:t>
            </a:r>
            <a:r>
              <a:rPr lang="en-US" sz="2400" b="1" dirty="0">
                <a:latin typeface="Arial" panose="020B0604020202020204" pitchFamily="34" charset="0"/>
                <a:cs typeface="Arial" panose="020B0604020202020204" pitchFamily="34" charset="0"/>
              </a:rPr>
              <a:t> =&gt;</a:t>
            </a:r>
            <a:r>
              <a:rPr lang="vi-VN" sz="2400" b="1" dirty="0">
                <a:latin typeface="Arial" panose="020B0604020202020204" pitchFamily="34" charset="0"/>
                <a:cs typeface="Arial" panose="020B0604020202020204" pitchFamily="34" charset="0"/>
              </a:rPr>
              <a:t> tăng hiệu quả quang hợp.</a:t>
            </a:r>
            <a:endParaRPr lang="vi-VN" sz="2400" b="1" dirty="0"/>
          </a:p>
        </p:txBody>
      </p:sp>
      <p:sp>
        <p:nvSpPr>
          <p:cNvPr id="9" name="TextBox 8">
            <a:extLst>
              <a:ext uri="{FF2B5EF4-FFF2-40B4-BE49-F238E27FC236}">
                <a16:creationId xmlns:a16="http://schemas.microsoft.com/office/drawing/2014/main" id="{BE0B78FF-7222-32EF-E9CC-F07A4C48F59F}"/>
              </a:ext>
            </a:extLst>
          </p:cNvPr>
          <p:cNvSpPr txBox="1"/>
          <p:nvPr/>
        </p:nvSpPr>
        <p:spPr>
          <a:xfrm>
            <a:off x="941572" y="2760682"/>
            <a:ext cx="9802628" cy="877933"/>
          </a:xfrm>
          <a:prstGeom prst="rect">
            <a:avLst/>
          </a:prstGeom>
          <a:noFill/>
        </p:spPr>
        <p:txBody>
          <a:bodyPr wrap="square" lIns="0" tIns="0" rIns="0" bIns="0" rtlCol="0">
            <a:spAutoFit/>
          </a:bodyPr>
          <a:lstStyle/>
          <a:p>
            <a:pPr marL="342900" indent="-342900" algn="just">
              <a:lnSpc>
                <a:spcPct val="125000"/>
              </a:lnSpc>
              <a:buFont typeface="Wingdings" panose="05000000000000000000" pitchFamily="2" charset="2"/>
              <a:buChar char="§"/>
            </a:pPr>
            <a:r>
              <a:rPr lang="en-US" sz="2400" b="1" dirty="0">
                <a:latin typeface="Arial" panose="020B0604020202020204" pitchFamily="34" charset="0"/>
                <a:cs typeface="Arial" panose="020B0604020202020204" pitchFamily="34" charset="0"/>
              </a:rPr>
              <a:t>T</a:t>
            </a:r>
            <a:r>
              <a:rPr lang="vi-VN" sz="2400" b="1" dirty="0">
                <a:latin typeface="Arial" panose="020B0604020202020204" pitchFamily="34" charset="0"/>
                <a:cs typeface="Arial" panose="020B0604020202020204" pitchFamily="34" charset="0"/>
              </a:rPr>
              <a:t>ế bào lá mất nước</a:t>
            </a:r>
            <a:r>
              <a:rPr lang="en-US" sz="2400" b="1" dirty="0">
                <a:latin typeface="Arial" panose="020B0604020202020204" pitchFamily="34" charset="0"/>
                <a:cs typeface="Arial" panose="020B0604020202020204" pitchFamily="34" charset="0"/>
              </a:rPr>
              <a:t> =&gt; </a:t>
            </a:r>
            <a:r>
              <a:rPr lang="vi-VN" sz="2400" b="1" dirty="0">
                <a:latin typeface="Arial" panose="020B0604020202020204" pitchFamily="34" charset="0"/>
                <a:cs typeface="Arial" panose="020B0604020202020204" pitchFamily="34" charset="0"/>
              </a:rPr>
              <a:t> khí khổng đóng </a:t>
            </a:r>
            <a:r>
              <a:rPr lang="en-US" sz="2400" b="1" dirty="0">
                <a:latin typeface="Arial" panose="020B0604020202020204" pitchFamily="34" charset="0"/>
                <a:cs typeface="Arial" panose="020B0604020202020204" pitchFamily="34" charset="0"/>
              </a:rPr>
              <a:t>=&gt; </a:t>
            </a:r>
            <a:r>
              <a:rPr kumimoji="0" lang="vi-VN"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a:t>
            </a:r>
            <a:r>
              <a:rPr kumimoji="0" lang="vi-VN" sz="2400" b="1" i="0" u="none" strike="noStrike" kern="1200" cap="none" spc="0" normalizeH="0" baseline="-25000" noProof="0" dirty="0">
                <a:ln>
                  <a:noFill/>
                </a:ln>
                <a:effectLst/>
                <a:uLnTx/>
                <a:uFillTx/>
                <a:latin typeface="Arial" panose="020B0604020202020204" pitchFamily="34" charset="0"/>
                <a:ea typeface="+mn-ea"/>
                <a:cs typeface="Arial" panose="020B0604020202020204" pitchFamily="34" charset="0"/>
              </a:rPr>
              <a:t>2 </a:t>
            </a:r>
            <a:r>
              <a:rPr lang="vi-VN" sz="2400" b="1" dirty="0">
                <a:latin typeface="Arial" panose="020B0604020202020204" pitchFamily="34" charset="0"/>
                <a:cs typeface="Arial" panose="020B0604020202020204" pitchFamily="34" charset="0"/>
              </a:rPr>
              <a:t>đi vào tế bào lá giảm</a:t>
            </a:r>
            <a:r>
              <a:rPr lang="en-US" sz="2400" b="1" dirty="0">
                <a:latin typeface="Arial" panose="020B0604020202020204" pitchFamily="34" charset="0"/>
                <a:cs typeface="Arial" panose="020B0604020202020204" pitchFamily="34" charset="0"/>
              </a:rPr>
              <a:t> =&gt;</a:t>
            </a:r>
            <a:r>
              <a:rPr lang="vi-VN" sz="2400" b="1" dirty="0">
                <a:latin typeface="Arial" panose="020B0604020202020204" pitchFamily="34" charset="0"/>
                <a:cs typeface="Arial" panose="020B0604020202020204" pitchFamily="34" charset="0"/>
              </a:rPr>
              <a:t> quang hợp khó khăn.</a:t>
            </a:r>
            <a:endParaRPr lang="vi-VN" sz="2400" b="1" dirty="0"/>
          </a:p>
        </p:txBody>
      </p:sp>
    </p:spTree>
    <p:extLst>
      <p:ext uri="{BB962C8B-B14F-4D97-AF65-F5344CB8AC3E}">
        <p14:creationId xmlns:p14="http://schemas.microsoft.com/office/powerpoint/2010/main" val="5749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a:lnSpc>
                <a:spcPct val="120000"/>
              </a:lnSpc>
            </a:pPr>
            <a:r>
              <a:rPr lang="vi-VN" sz="3200" b="1" dirty="0"/>
              <a:t>Carbon dioxide</a:t>
            </a:r>
          </a:p>
        </p:txBody>
      </p:sp>
      <p:grpSp>
        <p:nvGrpSpPr>
          <p:cNvPr id="2" name="Group 1">
            <a:extLst>
              <a:ext uri="{FF2B5EF4-FFF2-40B4-BE49-F238E27FC236}">
                <a16:creationId xmlns:a16="http://schemas.microsoft.com/office/drawing/2014/main" id="{5E0FE626-C435-4887-8777-6045C3A8EB9A}"/>
              </a:ext>
            </a:extLst>
          </p:cNvPr>
          <p:cNvGrpSpPr/>
          <p:nvPr/>
        </p:nvGrpSpPr>
        <p:grpSpPr>
          <a:xfrm>
            <a:off x="327167" y="1328917"/>
            <a:ext cx="11438142" cy="877933"/>
            <a:chOff x="327167" y="1328917"/>
            <a:chExt cx="11438142" cy="877933"/>
          </a:xfrm>
        </p:grpSpPr>
        <p:sp>
          <p:nvSpPr>
            <p:cNvPr id="46" name="TextBox 45">
              <a:extLst>
                <a:ext uri="{FF2B5EF4-FFF2-40B4-BE49-F238E27FC236}">
                  <a16:creationId xmlns:a16="http://schemas.microsoft.com/office/drawing/2014/main" id="{380ECC5E-C65D-4BAF-BC89-853C81E0F37D}"/>
                </a:ext>
              </a:extLst>
            </p:cNvPr>
            <p:cNvSpPr txBox="1"/>
            <p:nvPr/>
          </p:nvSpPr>
          <p:spPr>
            <a:xfrm>
              <a:off x="895881" y="1328917"/>
              <a:ext cx="10869428" cy="877933"/>
            </a:xfrm>
            <a:prstGeom prst="rect">
              <a:avLst/>
            </a:prstGeom>
            <a:noFill/>
          </p:spPr>
          <p:txBody>
            <a:bodyPr wrap="square" lIns="0" tIns="0" rIns="0" bIns="0" rtlCol="0">
              <a:spAutoFit/>
            </a:bodyPr>
            <a:lstStyle/>
            <a:p>
              <a:pPr algn="just">
                <a:lnSpc>
                  <a:spcPct val="125000"/>
                </a:lnSpc>
              </a:pPr>
              <a:r>
                <a:rPr lang="en-US" sz="2400" dirty="0" err="1">
                  <a:latin typeface="Arial" panose="020B0604020202020204" pitchFamily="34" charset="0"/>
                  <a:cs typeface="Arial" panose="020B0604020202020204" pitchFamily="34" charset="0"/>
                </a:rPr>
                <a:t>Lá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lấy</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CO</a:t>
              </a:r>
              <a:r>
                <a:rPr lang="vi-VN" sz="2400" baseline="-25000" dirty="0">
                  <a:latin typeface="Arial" panose="020B0604020202020204" pitchFamily="34" charset="0"/>
                  <a:cs typeface="Arial" panose="020B0604020202020204" pitchFamily="34" charset="0"/>
                </a:rPr>
                <a:t>2</a:t>
              </a:r>
              <a:r>
                <a:rPr lang="en-US" sz="2400" baseline="-250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qua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khổng</a:t>
              </a:r>
              <a:r>
                <a:rPr lang="en-US" sz="2400" dirty="0">
                  <a:latin typeface="Arial" panose="020B0604020202020204" pitchFamily="34" charset="0"/>
                  <a:cs typeface="Arial" panose="020B0604020202020204" pitchFamily="34" charset="0"/>
                </a:rPr>
                <a:t>. Do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CO</a:t>
              </a:r>
              <a:r>
                <a:rPr lang="vi-VN" sz="2400" baseline="-25000" dirty="0">
                  <a:latin typeface="Arial" panose="020B0604020202020204" pitchFamily="34" charset="0"/>
                  <a:cs typeface="Arial" panose="020B0604020202020204" pitchFamily="34" charset="0"/>
                </a:rPr>
                <a:t>2</a:t>
              </a:r>
              <a:r>
                <a:rPr lang="en-US" sz="2400" baseline="-250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endParaRPr lang="vi-VN" sz="2400" dirty="0"/>
            </a:p>
          </p:txBody>
        </p:sp>
        <p:pic>
          <p:nvPicPr>
            <p:cNvPr id="47" name="Picture 2" descr="Leaf icon image Royalty Free Vector Image - VectorStock">
              <a:extLst>
                <a:ext uri="{FF2B5EF4-FFF2-40B4-BE49-F238E27FC236}">
                  <a16:creationId xmlns:a16="http://schemas.microsoft.com/office/drawing/2014/main" id="{038D8A6F-9B0F-42AE-850E-D338C6D46D4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327167" y="1466642"/>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D9C93396-06A3-C21C-5FBE-31FE08AAB054}"/>
              </a:ext>
            </a:extLst>
          </p:cNvPr>
          <p:cNvGrpSpPr/>
          <p:nvPr/>
        </p:nvGrpSpPr>
        <p:grpSpPr>
          <a:xfrm>
            <a:off x="3390900" y="3581400"/>
            <a:ext cx="5410200" cy="3276600"/>
            <a:chOff x="2848255" y="2543175"/>
            <a:chExt cx="6674068" cy="4064146"/>
          </a:xfrm>
        </p:grpSpPr>
        <p:pic>
          <p:nvPicPr>
            <p:cNvPr id="5" name="Picture 2" descr="Diagram showing plant cell Royalty Free Vector Image">
              <a:extLst>
                <a:ext uri="{FF2B5EF4-FFF2-40B4-BE49-F238E27FC236}">
                  <a16:creationId xmlns:a16="http://schemas.microsoft.com/office/drawing/2014/main" id="{93A1E67C-5E9A-099B-B49A-C76DC2DBE10D}"/>
                </a:ext>
              </a:extLst>
            </p:cNvPr>
            <p:cNvPicPr>
              <a:picLocks noChangeAspect="1" noChangeArrowheads="1"/>
            </p:cNvPicPr>
            <p:nvPr/>
          </p:nvPicPr>
          <p:blipFill rotWithShape="1">
            <a:blip r:embed="rId6">
              <a:clrChange>
                <a:clrFrom>
                  <a:srgbClr val="FDF0E0"/>
                </a:clrFrom>
                <a:clrTo>
                  <a:srgbClr val="FDF0E0">
                    <a:alpha val="0"/>
                  </a:srgbClr>
                </a:clrTo>
              </a:clrChange>
              <a:extLst>
                <a:ext uri="{28A0092B-C50C-407E-A947-70E740481C1C}">
                  <a14:useLocalDpi xmlns:a14="http://schemas.microsoft.com/office/drawing/2010/main" val="0"/>
                </a:ext>
              </a:extLst>
            </a:blip>
            <a:srcRect t="20038" b="9846"/>
            <a:stretch/>
          </p:blipFill>
          <p:spPr bwMode="auto">
            <a:xfrm>
              <a:off x="2848255" y="2709042"/>
              <a:ext cx="6495491" cy="38982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C83A1A-2373-2E74-C8BF-BDB11563B3DA}"/>
                </a:ext>
              </a:extLst>
            </p:cNvPr>
            <p:cNvSpPr/>
            <p:nvPr/>
          </p:nvSpPr>
          <p:spPr>
            <a:xfrm>
              <a:off x="6256020" y="6073140"/>
              <a:ext cx="2895600" cy="4572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96F5EF02-69E7-7FEE-1923-A62D5B9E4E4D}"/>
                </a:ext>
              </a:extLst>
            </p:cNvPr>
            <p:cNvSpPr/>
            <p:nvPr/>
          </p:nvSpPr>
          <p:spPr>
            <a:xfrm>
              <a:off x="6626723" y="2543175"/>
              <a:ext cx="2895600" cy="409576"/>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04B37879-C2C7-2B38-ABD7-121C5BDE8F79}"/>
                </a:ext>
              </a:extLst>
            </p:cNvPr>
            <p:cNvSpPr txBox="1"/>
            <p:nvPr/>
          </p:nvSpPr>
          <p:spPr>
            <a:xfrm>
              <a:off x="6953250" y="2615203"/>
              <a:ext cx="1736053" cy="335413"/>
            </a:xfrm>
            <a:prstGeom prst="rect">
              <a:avLst/>
            </a:prstGeom>
            <a:noFill/>
          </p:spPr>
          <p:txBody>
            <a:bodyPr wrap="none" lIns="0" tIns="0" rIns="0" bIns="0" rtlCol="0">
              <a:spAutoFit/>
            </a:bodyPr>
            <a:lstStyle/>
            <a:p>
              <a:pPr>
                <a:lnSpc>
                  <a:spcPct val="120000"/>
                </a:lnSpc>
              </a:pPr>
              <a:r>
                <a:rPr lang="vi-VN" sz="2000" b="1" dirty="0"/>
                <a:t>Khí khổng mở</a:t>
              </a:r>
            </a:p>
          </p:txBody>
        </p:sp>
        <p:sp>
          <p:nvSpPr>
            <p:cNvPr id="9" name="TextBox 8">
              <a:extLst>
                <a:ext uri="{FF2B5EF4-FFF2-40B4-BE49-F238E27FC236}">
                  <a16:creationId xmlns:a16="http://schemas.microsoft.com/office/drawing/2014/main" id="{1066B459-11B1-D3DB-9C79-D84A9055D05B}"/>
                </a:ext>
              </a:extLst>
            </p:cNvPr>
            <p:cNvSpPr txBox="1"/>
            <p:nvPr/>
          </p:nvSpPr>
          <p:spPr>
            <a:xfrm>
              <a:off x="6400800" y="6071005"/>
              <a:ext cx="1954061" cy="335413"/>
            </a:xfrm>
            <a:prstGeom prst="rect">
              <a:avLst/>
            </a:prstGeom>
            <a:noFill/>
          </p:spPr>
          <p:txBody>
            <a:bodyPr wrap="none" lIns="0" tIns="0" rIns="0" bIns="0" rtlCol="0">
              <a:spAutoFit/>
            </a:bodyPr>
            <a:lstStyle/>
            <a:p>
              <a:pPr>
                <a:lnSpc>
                  <a:spcPct val="120000"/>
                </a:lnSpc>
              </a:pPr>
              <a:r>
                <a:rPr lang="vi-VN" sz="2000" b="1" dirty="0"/>
                <a:t>Khí khổng đóng</a:t>
              </a:r>
            </a:p>
          </p:txBody>
        </p:sp>
      </p:grpSp>
      <p:pic>
        <p:nvPicPr>
          <p:cNvPr id="10" name="Picture 9">
            <a:extLst>
              <a:ext uri="{FF2B5EF4-FFF2-40B4-BE49-F238E27FC236}">
                <a16:creationId xmlns:a16="http://schemas.microsoft.com/office/drawing/2014/main" id="{6C6BF6EB-C116-74BB-DC3D-35B6A9E1AC5F}"/>
              </a:ext>
            </a:extLst>
          </p:cNvPr>
          <p:cNvPicPr>
            <a:picLocks noChangeAspect="1"/>
          </p:cNvPicPr>
          <p:nvPr/>
        </p:nvPicPr>
        <p:blipFill>
          <a:blip r:embed="rId7"/>
          <a:stretch>
            <a:fillRect/>
          </a:stretch>
        </p:blipFill>
        <p:spPr>
          <a:xfrm>
            <a:off x="1066800" y="2380621"/>
            <a:ext cx="9766638" cy="1079086"/>
          </a:xfrm>
          <a:prstGeom prst="rect">
            <a:avLst/>
          </a:prstGeom>
          <a:solidFill>
            <a:schemeClr val="accent5">
              <a:lumMod val="20000"/>
              <a:lumOff val="80000"/>
            </a:schemeClr>
          </a:solidFill>
        </p:spPr>
      </p:pic>
    </p:spTree>
    <p:extLst>
      <p:ext uri="{BB962C8B-B14F-4D97-AF65-F5344CB8AC3E}">
        <p14:creationId xmlns:p14="http://schemas.microsoft.com/office/powerpoint/2010/main" val="185879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466" name="Google Shape;466;p36"/>
          <p:cNvGrpSpPr/>
          <p:nvPr/>
        </p:nvGrpSpPr>
        <p:grpSpPr>
          <a:xfrm>
            <a:off x="8418383" y="2172000"/>
            <a:ext cx="5534984" cy="5830821"/>
            <a:chOff x="6313787" y="1629000"/>
            <a:chExt cx="4151238" cy="4373116"/>
          </a:xfrm>
        </p:grpSpPr>
        <p:sp>
          <p:nvSpPr>
            <p:cNvPr id="467" name="Google Shape;467;p36"/>
            <p:cNvSpPr/>
            <p:nvPr/>
          </p:nvSpPr>
          <p:spPr>
            <a:xfrm>
              <a:off x="6313787" y="1629000"/>
              <a:ext cx="4145893" cy="3947930"/>
            </a:xfrm>
            <a:custGeom>
              <a:avLst/>
              <a:gdLst/>
              <a:ahLst/>
              <a:cxnLst/>
              <a:rect l="l" t="t" r="r" b="b"/>
              <a:pathLst>
                <a:path w="155437" h="148015" extrusionOk="0">
                  <a:moveTo>
                    <a:pt x="103855" y="29335"/>
                  </a:moveTo>
                  <a:lnTo>
                    <a:pt x="0" y="89296"/>
                  </a:lnTo>
                  <a:lnTo>
                    <a:pt x="101704" y="148015"/>
                  </a:lnTo>
                  <a:lnTo>
                    <a:pt x="155437" y="116992"/>
                  </a:lnTo>
                  <a:lnTo>
                    <a:pt x="155437" y="10561"/>
                  </a:lnTo>
                  <a:lnTo>
                    <a:pt x="155437" y="0"/>
                  </a:lnTo>
                  <a:close/>
                </a:path>
              </a:pathLst>
            </a:custGeom>
            <a:solidFill>
              <a:schemeClr val="accent5"/>
            </a:solidFill>
            <a:ln>
              <a:noFill/>
            </a:ln>
          </p:spPr>
        </p:sp>
        <p:sp>
          <p:nvSpPr>
            <p:cNvPr id="468" name="Google Shape;468;p36"/>
            <p:cNvSpPr/>
            <p:nvPr/>
          </p:nvSpPr>
          <p:spPr>
            <a:xfrm>
              <a:off x="6319202" y="4018003"/>
              <a:ext cx="4145824" cy="1984114"/>
            </a:xfrm>
            <a:custGeom>
              <a:avLst/>
              <a:gdLst/>
              <a:ahLst/>
              <a:cxnLst/>
              <a:rect l="l" t="t" r="r" b="b"/>
              <a:pathLst>
                <a:path w="154450" h="74388" extrusionOk="0">
                  <a:moveTo>
                    <a:pt x="0" y="0"/>
                  </a:moveTo>
                  <a:lnTo>
                    <a:pt x="0" y="15646"/>
                  </a:lnTo>
                  <a:lnTo>
                    <a:pt x="101744" y="74388"/>
                  </a:lnTo>
                  <a:lnTo>
                    <a:pt x="154450" y="43958"/>
                  </a:lnTo>
                  <a:lnTo>
                    <a:pt x="154450" y="26207"/>
                  </a:lnTo>
                  <a:lnTo>
                    <a:pt x="100781" y="57193"/>
                  </a:lnTo>
                  <a:close/>
                </a:path>
              </a:pathLst>
            </a:custGeom>
            <a:solidFill>
              <a:schemeClr val="dk1"/>
            </a:solidFill>
            <a:ln>
              <a:noFill/>
            </a:ln>
          </p:spPr>
        </p:sp>
      </p:grpSp>
      <p:sp>
        <p:nvSpPr>
          <p:cNvPr id="470" name="Google Shape;470;p36"/>
          <p:cNvSpPr/>
          <p:nvPr/>
        </p:nvSpPr>
        <p:spPr>
          <a:xfrm>
            <a:off x="938661" y="2802895"/>
            <a:ext cx="640203" cy="703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473" name="Google Shape;473;p36"/>
          <p:cNvSpPr/>
          <p:nvPr/>
        </p:nvSpPr>
        <p:spPr>
          <a:xfrm>
            <a:off x="919080" y="1636484"/>
            <a:ext cx="640203" cy="703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6"/>
          <p:cNvSpPr txBox="1">
            <a:spLocks noGrp="1"/>
          </p:cNvSpPr>
          <p:nvPr>
            <p:ph type="title"/>
          </p:nvPr>
        </p:nvSpPr>
        <p:spPr>
          <a:xfrm>
            <a:off x="1650200" y="1633093"/>
            <a:ext cx="10363200" cy="703600"/>
          </a:xfrm>
          <a:prstGeom prst="rect">
            <a:avLst/>
          </a:prstGeom>
        </p:spPr>
        <p:txBody>
          <a:bodyPr spcFirstLastPara="1" wrap="square" lIns="121900" tIns="121900" rIns="121900" bIns="121900" anchor="ctr" anchorCtr="0">
            <a:noAutofit/>
          </a:bodyPr>
          <a:lstStyle/>
          <a:p>
            <a:pPr>
              <a:lnSpc>
                <a:spcPct val="120000"/>
              </a:lnSpc>
            </a:pPr>
            <a:r>
              <a:rPr lang="vi-VN" dirty="0">
                <a:solidFill>
                  <a:srgbClr val="FFFF00"/>
                </a:solidFill>
              </a:rPr>
              <a:t>MỘT SỐ YẾU TỐ</a:t>
            </a:r>
            <a:r>
              <a:rPr lang="en-US" dirty="0">
                <a:solidFill>
                  <a:srgbClr val="FFFF00"/>
                </a:solidFill>
              </a:rPr>
              <a:t> </a:t>
            </a:r>
            <a:r>
              <a:rPr lang="vi-VN" dirty="0">
                <a:solidFill>
                  <a:srgbClr val="FFFF00"/>
                </a:solidFill>
              </a:rPr>
              <a:t>ẢNH HƯỞNG</a:t>
            </a:r>
            <a:r>
              <a:rPr lang="en-US" dirty="0">
                <a:solidFill>
                  <a:srgbClr val="FFFF00"/>
                </a:solidFill>
              </a:rPr>
              <a:t> </a:t>
            </a:r>
            <a:r>
              <a:rPr lang="vi-VN" dirty="0">
                <a:solidFill>
                  <a:srgbClr val="FFFF00"/>
                </a:solidFill>
              </a:rPr>
              <a:t>ĐẾN QUANG HỢP</a:t>
            </a:r>
            <a:endParaRPr dirty="0">
              <a:solidFill>
                <a:srgbClr val="FFFF00"/>
              </a:solidFill>
            </a:endParaRPr>
          </a:p>
        </p:txBody>
      </p:sp>
      <p:sp>
        <p:nvSpPr>
          <p:cNvPr id="475" name="Google Shape;475;p36"/>
          <p:cNvSpPr txBox="1">
            <a:spLocks noGrp="1"/>
          </p:cNvSpPr>
          <p:nvPr>
            <p:ph type="title" idx="2"/>
          </p:nvPr>
        </p:nvSpPr>
        <p:spPr>
          <a:xfrm>
            <a:off x="1076714" y="1691809"/>
            <a:ext cx="840400" cy="546000"/>
          </a:xfrm>
          <a:prstGeom prst="rect">
            <a:avLst/>
          </a:prstGeom>
        </p:spPr>
        <p:txBody>
          <a:bodyPr spcFirstLastPara="1" wrap="square" lIns="121900" tIns="121900" rIns="121900" bIns="121900" anchor="ctr" anchorCtr="0">
            <a:noAutofit/>
          </a:bodyPr>
          <a:lstStyle/>
          <a:p>
            <a:r>
              <a:rPr lang="en" dirty="0"/>
              <a:t>I</a:t>
            </a:r>
            <a:endParaRPr dirty="0"/>
          </a:p>
        </p:txBody>
      </p:sp>
      <p:sp>
        <p:nvSpPr>
          <p:cNvPr id="477" name="Google Shape;477;p36"/>
          <p:cNvSpPr txBox="1">
            <a:spLocks noGrp="1"/>
          </p:cNvSpPr>
          <p:nvPr>
            <p:ph type="title" idx="3"/>
          </p:nvPr>
        </p:nvSpPr>
        <p:spPr>
          <a:xfrm>
            <a:off x="1709925" y="2911651"/>
            <a:ext cx="9810284" cy="703600"/>
          </a:xfrm>
          <a:prstGeom prst="rect">
            <a:avLst/>
          </a:prstGeom>
        </p:spPr>
        <p:txBody>
          <a:bodyPr spcFirstLastPara="1" wrap="square" lIns="121900" tIns="121900" rIns="121900" bIns="121900" anchor="ctr" anchorCtr="0">
            <a:noAutofit/>
          </a:bodyPr>
          <a:lstStyle/>
          <a:p>
            <a:pPr>
              <a:lnSpc>
                <a:spcPct val="120000"/>
              </a:lnSpc>
            </a:pPr>
            <a:r>
              <a:rPr lang="en-US" dirty="0">
                <a:solidFill>
                  <a:srgbClr val="FFFF00"/>
                </a:solidFill>
              </a:rPr>
              <a:t>VẬN DỤNG NHỮNG HIỂU BIẾT VỀ QUANG HỢP TRONG VIỆC TRỒNG VÀ BẢO VỆ CÂY XANH</a:t>
            </a:r>
          </a:p>
        </p:txBody>
      </p:sp>
      <p:sp>
        <p:nvSpPr>
          <p:cNvPr id="478" name="Google Shape;478;p36"/>
          <p:cNvSpPr txBox="1">
            <a:spLocks noGrp="1"/>
          </p:cNvSpPr>
          <p:nvPr>
            <p:ph type="title" idx="4"/>
          </p:nvPr>
        </p:nvSpPr>
        <p:spPr>
          <a:xfrm>
            <a:off x="969141" y="2883000"/>
            <a:ext cx="840400" cy="546000"/>
          </a:xfrm>
          <a:prstGeom prst="rect">
            <a:avLst/>
          </a:prstGeom>
        </p:spPr>
        <p:txBody>
          <a:bodyPr spcFirstLastPara="1" wrap="square" lIns="121900" tIns="121900" rIns="121900" bIns="121900" anchor="ctr" anchorCtr="0">
            <a:noAutofit/>
          </a:bodyPr>
          <a:lstStyle/>
          <a:p>
            <a:r>
              <a:rPr lang="en" dirty="0"/>
              <a:t>II</a:t>
            </a:r>
            <a:endParaRPr dirty="0"/>
          </a:p>
        </p:txBody>
      </p:sp>
      <p:sp>
        <p:nvSpPr>
          <p:cNvPr id="489" name="Google Shape;489;p36"/>
          <p:cNvSpPr txBox="1">
            <a:spLocks noGrp="1"/>
          </p:cNvSpPr>
          <p:nvPr>
            <p:ph type="title" idx="18"/>
          </p:nvPr>
        </p:nvSpPr>
        <p:spPr>
          <a:xfrm>
            <a:off x="4191000" y="550511"/>
            <a:ext cx="10272000" cy="763600"/>
          </a:xfrm>
          <a:prstGeom prst="rect">
            <a:avLst/>
          </a:prstGeom>
        </p:spPr>
        <p:txBody>
          <a:bodyPr spcFirstLastPara="1" wrap="square" lIns="121900" tIns="121900" rIns="121900" bIns="121900" anchor="ctr" anchorCtr="0">
            <a:noAutofit/>
          </a:bodyPr>
          <a:lstStyle/>
          <a:p>
            <a:r>
              <a:rPr lang="en" dirty="0"/>
              <a:t>NỘI DUNG BÀI HỌC</a:t>
            </a:r>
            <a:endParaRPr dirty="0"/>
          </a:p>
        </p:txBody>
      </p:sp>
      <p:grpSp>
        <p:nvGrpSpPr>
          <p:cNvPr id="490" name="Google Shape;490;p36"/>
          <p:cNvGrpSpPr/>
          <p:nvPr/>
        </p:nvGrpSpPr>
        <p:grpSpPr>
          <a:xfrm>
            <a:off x="10661210" y="3728634"/>
            <a:ext cx="1292927" cy="2150637"/>
            <a:chOff x="6639285" y="2995525"/>
            <a:chExt cx="969695" cy="1612978"/>
          </a:xfrm>
        </p:grpSpPr>
        <p:sp>
          <p:nvSpPr>
            <p:cNvPr id="491" name="Google Shape;491;p36"/>
            <p:cNvSpPr/>
            <p:nvPr/>
          </p:nvSpPr>
          <p:spPr>
            <a:xfrm>
              <a:off x="7012877" y="4185512"/>
              <a:ext cx="222513" cy="422991"/>
            </a:xfrm>
            <a:custGeom>
              <a:avLst/>
              <a:gdLst/>
              <a:ahLst/>
              <a:cxnLst/>
              <a:rect l="l" t="t" r="r" b="b"/>
              <a:pathLst>
                <a:path w="4716" h="8965" extrusionOk="0">
                  <a:moveTo>
                    <a:pt x="0" y="1"/>
                  </a:moveTo>
                  <a:lnTo>
                    <a:pt x="0" y="7607"/>
                  </a:lnTo>
                  <a:cubicBezTo>
                    <a:pt x="45" y="8052"/>
                    <a:pt x="312" y="8408"/>
                    <a:pt x="712" y="8586"/>
                  </a:cubicBezTo>
                  <a:cubicBezTo>
                    <a:pt x="1224" y="8841"/>
                    <a:pt x="1776" y="8964"/>
                    <a:pt x="2325" y="8964"/>
                  </a:cubicBezTo>
                  <a:cubicBezTo>
                    <a:pt x="2922" y="8964"/>
                    <a:pt x="3515" y="8819"/>
                    <a:pt x="4048" y="8541"/>
                  </a:cubicBezTo>
                  <a:cubicBezTo>
                    <a:pt x="4448" y="8363"/>
                    <a:pt x="4715" y="8007"/>
                    <a:pt x="4715" y="7607"/>
                  </a:cubicBezTo>
                  <a:lnTo>
                    <a:pt x="4715" y="1"/>
                  </a:lnTo>
                  <a:cubicBezTo>
                    <a:pt x="4715" y="401"/>
                    <a:pt x="4448" y="801"/>
                    <a:pt x="4048" y="979"/>
                  </a:cubicBezTo>
                  <a:cubicBezTo>
                    <a:pt x="3537" y="1246"/>
                    <a:pt x="2969" y="1380"/>
                    <a:pt x="2397" y="1380"/>
                  </a:cubicBezTo>
                  <a:cubicBezTo>
                    <a:pt x="1824" y="1380"/>
                    <a:pt x="1246" y="1246"/>
                    <a:pt x="712" y="979"/>
                  </a:cubicBezTo>
                  <a:cubicBezTo>
                    <a:pt x="312" y="801"/>
                    <a:pt x="45" y="446"/>
                    <a:pt x="0" y="1"/>
                  </a:cubicBezTo>
                  <a:close/>
                </a:path>
              </a:pathLst>
            </a:custGeom>
            <a:solidFill>
              <a:srgbClr val="5402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6"/>
            <p:cNvSpPr/>
            <p:nvPr/>
          </p:nvSpPr>
          <p:spPr>
            <a:xfrm>
              <a:off x="6639285" y="3480324"/>
              <a:ext cx="969695" cy="930345"/>
            </a:xfrm>
            <a:custGeom>
              <a:avLst/>
              <a:gdLst/>
              <a:ahLst/>
              <a:cxnLst/>
              <a:rect l="l" t="t" r="r" b="b"/>
              <a:pathLst>
                <a:path w="20552" h="19718" extrusionOk="0">
                  <a:moveTo>
                    <a:pt x="10276" y="1"/>
                  </a:moveTo>
                  <a:lnTo>
                    <a:pt x="1513" y="12055"/>
                  </a:lnTo>
                  <a:cubicBezTo>
                    <a:pt x="1" y="14057"/>
                    <a:pt x="757" y="16504"/>
                    <a:pt x="3648" y="18149"/>
                  </a:cubicBezTo>
                  <a:cubicBezTo>
                    <a:pt x="5500" y="19195"/>
                    <a:pt x="7896" y="19718"/>
                    <a:pt x="10293" y="19718"/>
                  </a:cubicBezTo>
                  <a:cubicBezTo>
                    <a:pt x="12789" y="19718"/>
                    <a:pt x="15287" y="19151"/>
                    <a:pt x="17170" y="18016"/>
                  </a:cubicBezTo>
                  <a:cubicBezTo>
                    <a:pt x="19928" y="16370"/>
                    <a:pt x="20551" y="13968"/>
                    <a:pt x="19083" y="11966"/>
                  </a:cubicBezTo>
                  <a:lnTo>
                    <a:pt x="10276"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6"/>
            <p:cNvSpPr/>
            <p:nvPr/>
          </p:nvSpPr>
          <p:spPr>
            <a:xfrm>
              <a:off x="6782013" y="3480324"/>
              <a:ext cx="686317" cy="612429"/>
            </a:xfrm>
            <a:custGeom>
              <a:avLst/>
              <a:gdLst/>
              <a:ahLst/>
              <a:cxnLst/>
              <a:rect l="l" t="t" r="r" b="b"/>
              <a:pathLst>
                <a:path w="14546" h="12980" extrusionOk="0">
                  <a:moveTo>
                    <a:pt x="7251" y="1"/>
                  </a:moveTo>
                  <a:lnTo>
                    <a:pt x="0" y="9965"/>
                  </a:lnTo>
                  <a:cubicBezTo>
                    <a:pt x="490" y="10721"/>
                    <a:pt x="1157" y="11344"/>
                    <a:pt x="1957" y="11744"/>
                  </a:cubicBezTo>
                  <a:cubicBezTo>
                    <a:pt x="3431" y="12568"/>
                    <a:pt x="5338" y="12979"/>
                    <a:pt x="7245" y="12979"/>
                  </a:cubicBezTo>
                  <a:cubicBezTo>
                    <a:pt x="9252" y="12979"/>
                    <a:pt x="11261" y="12523"/>
                    <a:pt x="12766" y="11611"/>
                  </a:cubicBezTo>
                  <a:cubicBezTo>
                    <a:pt x="13478" y="11210"/>
                    <a:pt x="14101" y="10632"/>
                    <a:pt x="14546" y="9920"/>
                  </a:cubicBezTo>
                  <a:lnTo>
                    <a:pt x="7251"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6"/>
            <p:cNvSpPr/>
            <p:nvPr/>
          </p:nvSpPr>
          <p:spPr>
            <a:xfrm>
              <a:off x="6735821" y="3243186"/>
              <a:ext cx="776577" cy="744634"/>
            </a:xfrm>
            <a:custGeom>
              <a:avLst/>
              <a:gdLst/>
              <a:ahLst/>
              <a:cxnLst/>
              <a:rect l="l" t="t" r="r" b="b"/>
              <a:pathLst>
                <a:path w="16459" h="15782" extrusionOk="0">
                  <a:moveTo>
                    <a:pt x="8230" y="1"/>
                  </a:moveTo>
                  <a:lnTo>
                    <a:pt x="1202" y="9653"/>
                  </a:lnTo>
                  <a:cubicBezTo>
                    <a:pt x="1" y="11299"/>
                    <a:pt x="579" y="13256"/>
                    <a:pt x="2936" y="14546"/>
                  </a:cubicBezTo>
                  <a:cubicBezTo>
                    <a:pt x="4410" y="15369"/>
                    <a:pt x="6317" y="15781"/>
                    <a:pt x="8224" y="15781"/>
                  </a:cubicBezTo>
                  <a:cubicBezTo>
                    <a:pt x="10231" y="15781"/>
                    <a:pt x="12240" y="15325"/>
                    <a:pt x="13745" y="14413"/>
                  </a:cubicBezTo>
                  <a:cubicBezTo>
                    <a:pt x="15970" y="13123"/>
                    <a:pt x="16459" y="11210"/>
                    <a:pt x="15302" y="9609"/>
                  </a:cubicBezTo>
                  <a:lnTo>
                    <a:pt x="8230"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6"/>
            <p:cNvSpPr/>
            <p:nvPr/>
          </p:nvSpPr>
          <p:spPr>
            <a:xfrm>
              <a:off x="6897421" y="3243185"/>
              <a:ext cx="457576" cy="389916"/>
            </a:xfrm>
            <a:custGeom>
              <a:avLst/>
              <a:gdLst/>
              <a:ahLst/>
              <a:cxnLst/>
              <a:rect l="l" t="t" r="r" b="b"/>
              <a:pathLst>
                <a:path w="9698" h="8264" extrusionOk="0">
                  <a:moveTo>
                    <a:pt x="4805" y="1"/>
                  </a:moveTo>
                  <a:lnTo>
                    <a:pt x="1" y="6673"/>
                  </a:lnTo>
                  <a:cubicBezTo>
                    <a:pt x="223" y="6940"/>
                    <a:pt x="535" y="7162"/>
                    <a:pt x="846" y="7340"/>
                  </a:cubicBezTo>
                  <a:cubicBezTo>
                    <a:pt x="2092" y="7952"/>
                    <a:pt x="3456" y="8263"/>
                    <a:pt x="4822" y="8263"/>
                  </a:cubicBezTo>
                  <a:cubicBezTo>
                    <a:pt x="6236" y="8263"/>
                    <a:pt x="7652" y="7930"/>
                    <a:pt x="8942" y="7251"/>
                  </a:cubicBezTo>
                  <a:cubicBezTo>
                    <a:pt x="9208" y="7073"/>
                    <a:pt x="9475" y="6895"/>
                    <a:pt x="9698" y="6673"/>
                  </a:cubicBezTo>
                  <a:lnTo>
                    <a:pt x="4805"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6"/>
            <p:cNvSpPr/>
            <p:nvPr/>
          </p:nvSpPr>
          <p:spPr>
            <a:xfrm>
              <a:off x="6832356" y="2995525"/>
              <a:ext cx="583506" cy="560717"/>
            </a:xfrm>
            <a:custGeom>
              <a:avLst/>
              <a:gdLst/>
              <a:ahLst/>
              <a:cxnLst/>
              <a:rect l="l" t="t" r="r" b="b"/>
              <a:pathLst>
                <a:path w="12367" h="11884" extrusionOk="0">
                  <a:moveTo>
                    <a:pt x="6184" y="1"/>
                  </a:moveTo>
                  <a:lnTo>
                    <a:pt x="935" y="7251"/>
                  </a:lnTo>
                  <a:cubicBezTo>
                    <a:pt x="1" y="8452"/>
                    <a:pt x="446" y="9965"/>
                    <a:pt x="2180" y="10943"/>
                  </a:cubicBezTo>
                  <a:cubicBezTo>
                    <a:pt x="3308" y="11572"/>
                    <a:pt x="4741" y="11883"/>
                    <a:pt x="6172" y="11883"/>
                  </a:cubicBezTo>
                  <a:cubicBezTo>
                    <a:pt x="7677" y="11883"/>
                    <a:pt x="9180" y="11538"/>
                    <a:pt x="10321" y="10854"/>
                  </a:cubicBezTo>
                  <a:cubicBezTo>
                    <a:pt x="12011" y="9876"/>
                    <a:pt x="12367" y="8452"/>
                    <a:pt x="11477" y="7251"/>
                  </a:cubicBezTo>
                  <a:lnTo>
                    <a:pt x="6184"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7" name="Google Shape;497;p36"/>
          <p:cNvGrpSpPr/>
          <p:nvPr/>
        </p:nvGrpSpPr>
        <p:grpSpPr>
          <a:xfrm>
            <a:off x="9601957" y="4238973"/>
            <a:ext cx="840273" cy="1397700"/>
            <a:chOff x="6639285" y="2995525"/>
            <a:chExt cx="969695" cy="1612978"/>
          </a:xfrm>
        </p:grpSpPr>
        <p:sp>
          <p:nvSpPr>
            <p:cNvPr id="498" name="Google Shape;498;p36"/>
            <p:cNvSpPr/>
            <p:nvPr/>
          </p:nvSpPr>
          <p:spPr>
            <a:xfrm>
              <a:off x="7012877" y="4185512"/>
              <a:ext cx="222513" cy="422991"/>
            </a:xfrm>
            <a:custGeom>
              <a:avLst/>
              <a:gdLst/>
              <a:ahLst/>
              <a:cxnLst/>
              <a:rect l="l" t="t" r="r" b="b"/>
              <a:pathLst>
                <a:path w="4716" h="8965" extrusionOk="0">
                  <a:moveTo>
                    <a:pt x="0" y="1"/>
                  </a:moveTo>
                  <a:lnTo>
                    <a:pt x="0" y="7607"/>
                  </a:lnTo>
                  <a:cubicBezTo>
                    <a:pt x="45" y="8052"/>
                    <a:pt x="312" y="8408"/>
                    <a:pt x="712" y="8586"/>
                  </a:cubicBezTo>
                  <a:cubicBezTo>
                    <a:pt x="1224" y="8841"/>
                    <a:pt x="1776" y="8964"/>
                    <a:pt x="2325" y="8964"/>
                  </a:cubicBezTo>
                  <a:cubicBezTo>
                    <a:pt x="2922" y="8964"/>
                    <a:pt x="3515" y="8819"/>
                    <a:pt x="4048" y="8541"/>
                  </a:cubicBezTo>
                  <a:cubicBezTo>
                    <a:pt x="4448" y="8363"/>
                    <a:pt x="4715" y="8007"/>
                    <a:pt x="4715" y="7607"/>
                  </a:cubicBezTo>
                  <a:lnTo>
                    <a:pt x="4715" y="1"/>
                  </a:lnTo>
                  <a:cubicBezTo>
                    <a:pt x="4715" y="401"/>
                    <a:pt x="4448" y="801"/>
                    <a:pt x="4048" y="979"/>
                  </a:cubicBezTo>
                  <a:cubicBezTo>
                    <a:pt x="3537" y="1246"/>
                    <a:pt x="2969" y="1380"/>
                    <a:pt x="2397" y="1380"/>
                  </a:cubicBezTo>
                  <a:cubicBezTo>
                    <a:pt x="1824" y="1380"/>
                    <a:pt x="1246" y="1246"/>
                    <a:pt x="712" y="979"/>
                  </a:cubicBezTo>
                  <a:cubicBezTo>
                    <a:pt x="312" y="801"/>
                    <a:pt x="45" y="446"/>
                    <a:pt x="0" y="1"/>
                  </a:cubicBezTo>
                  <a:close/>
                </a:path>
              </a:pathLst>
            </a:custGeom>
            <a:solidFill>
              <a:srgbClr val="5402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6"/>
            <p:cNvSpPr/>
            <p:nvPr/>
          </p:nvSpPr>
          <p:spPr>
            <a:xfrm>
              <a:off x="6639285" y="3480324"/>
              <a:ext cx="969695" cy="930345"/>
            </a:xfrm>
            <a:custGeom>
              <a:avLst/>
              <a:gdLst/>
              <a:ahLst/>
              <a:cxnLst/>
              <a:rect l="l" t="t" r="r" b="b"/>
              <a:pathLst>
                <a:path w="20552" h="19718" extrusionOk="0">
                  <a:moveTo>
                    <a:pt x="10276" y="1"/>
                  </a:moveTo>
                  <a:lnTo>
                    <a:pt x="1513" y="12055"/>
                  </a:lnTo>
                  <a:cubicBezTo>
                    <a:pt x="1" y="14057"/>
                    <a:pt x="757" y="16504"/>
                    <a:pt x="3648" y="18149"/>
                  </a:cubicBezTo>
                  <a:cubicBezTo>
                    <a:pt x="5500" y="19195"/>
                    <a:pt x="7896" y="19718"/>
                    <a:pt x="10293" y="19718"/>
                  </a:cubicBezTo>
                  <a:cubicBezTo>
                    <a:pt x="12789" y="19718"/>
                    <a:pt x="15287" y="19151"/>
                    <a:pt x="17170" y="18016"/>
                  </a:cubicBezTo>
                  <a:cubicBezTo>
                    <a:pt x="19928" y="16370"/>
                    <a:pt x="20551" y="13968"/>
                    <a:pt x="19083" y="11966"/>
                  </a:cubicBezTo>
                  <a:lnTo>
                    <a:pt x="10276"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6"/>
            <p:cNvSpPr/>
            <p:nvPr/>
          </p:nvSpPr>
          <p:spPr>
            <a:xfrm>
              <a:off x="6782013" y="3480324"/>
              <a:ext cx="686317" cy="612429"/>
            </a:xfrm>
            <a:custGeom>
              <a:avLst/>
              <a:gdLst/>
              <a:ahLst/>
              <a:cxnLst/>
              <a:rect l="l" t="t" r="r" b="b"/>
              <a:pathLst>
                <a:path w="14546" h="12980" extrusionOk="0">
                  <a:moveTo>
                    <a:pt x="7251" y="1"/>
                  </a:moveTo>
                  <a:lnTo>
                    <a:pt x="0" y="9965"/>
                  </a:lnTo>
                  <a:cubicBezTo>
                    <a:pt x="490" y="10721"/>
                    <a:pt x="1157" y="11344"/>
                    <a:pt x="1957" y="11744"/>
                  </a:cubicBezTo>
                  <a:cubicBezTo>
                    <a:pt x="3431" y="12568"/>
                    <a:pt x="5338" y="12979"/>
                    <a:pt x="7245" y="12979"/>
                  </a:cubicBezTo>
                  <a:cubicBezTo>
                    <a:pt x="9252" y="12979"/>
                    <a:pt x="11261" y="12523"/>
                    <a:pt x="12766" y="11611"/>
                  </a:cubicBezTo>
                  <a:cubicBezTo>
                    <a:pt x="13478" y="11210"/>
                    <a:pt x="14101" y="10632"/>
                    <a:pt x="14546" y="9920"/>
                  </a:cubicBezTo>
                  <a:lnTo>
                    <a:pt x="7251"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6"/>
            <p:cNvSpPr/>
            <p:nvPr/>
          </p:nvSpPr>
          <p:spPr>
            <a:xfrm>
              <a:off x="6735821" y="3243186"/>
              <a:ext cx="776577" cy="744634"/>
            </a:xfrm>
            <a:custGeom>
              <a:avLst/>
              <a:gdLst/>
              <a:ahLst/>
              <a:cxnLst/>
              <a:rect l="l" t="t" r="r" b="b"/>
              <a:pathLst>
                <a:path w="16459" h="15782" extrusionOk="0">
                  <a:moveTo>
                    <a:pt x="8230" y="1"/>
                  </a:moveTo>
                  <a:lnTo>
                    <a:pt x="1202" y="9653"/>
                  </a:lnTo>
                  <a:cubicBezTo>
                    <a:pt x="1" y="11299"/>
                    <a:pt x="579" y="13256"/>
                    <a:pt x="2936" y="14546"/>
                  </a:cubicBezTo>
                  <a:cubicBezTo>
                    <a:pt x="4410" y="15369"/>
                    <a:pt x="6317" y="15781"/>
                    <a:pt x="8224" y="15781"/>
                  </a:cubicBezTo>
                  <a:cubicBezTo>
                    <a:pt x="10231" y="15781"/>
                    <a:pt x="12240" y="15325"/>
                    <a:pt x="13745" y="14413"/>
                  </a:cubicBezTo>
                  <a:cubicBezTo>
                    <a:pt x="15970" y="13123"/>
                    <a:pt x="16459" y="11210"/>
                    <a:pt x="15302" y="9609"/>
                  </a:cubicBezTo>
                  <a:lnTo>
                    <a:pt x="8230"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6"/>
            <p:cNvSpPr/>
            <p:nvPr/>
          </p:nvSpPr>
          <p:spPr>
            <a:xfrm>
              <a:off x="6897421" y="3243185"/>
              <a:ext cx="457576" cy="389916"/>
            </a:xfrm>
            <a:custGeom>
              <a:avLst/>
              <a:gdLst/>
              <a:ahLst/>
              <a:cxnLst/>
              <a:rect l="l" t="t" r="r" b="b"/>
              <a:pathLst>
                <a:path w="9698" h="8264" extrusionOk="0">
                  <a:moveTo>
                    <a:pt x="4805" y="1"/>
                  </a:moveTo>
                  <a:lnTo>
                    <a:pt x="1" y="6673"/>
                  </a:lnTo>
                  <a:cubicBezTo>
                    <a:pt x="223" y="6940"/>
                    <a:pt x="535" y="7162"/>
                    <a:pt x="846" y="7340"/>
                  </a:cubicBezTo>
                  <a:cubicBezTo>
                    <a:pt x="2092" y="7952"/>
                    <a:pt x="3456" y="8263"/>
                    <a:pt x="4822" y="8263"/>
                  </a:cubicBezTo>
                  <a:cubicBezTo>
                    <a:pt x="6236" y="8263"/>
                    <a:pt x="7652" y="7930"/>
                    <a:pt x="8942" y="7251"/>
                  </a:cubicBezTo>
                  <a:cubicBezTo>
                    <a:pt x="9208" y="7073"/>
                    <a:pt x="9475" y="6895"/>
                    <a:pt x="9698" y="6673"/>
                  </a:cubicBezTo>
                  <a:lnTo>
                    <a:pt x="4805" y="1"/>
                  </a:lnTo>
                  <a:close/>
                </a:path>
              </a:pathLst>
            </a:custGeom>
            <a:solidFill>
              <a:srgbClr val="00843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6"/>
            <p:cNvSpPr/>
            <p:nvPr/>
          </p:nvSpPr>
          <p:spPr>
            <a:xfrm>
              <a:off x="6832356" y="2995525"/>
              <a:ext cx="583506" cy="560717"/>
            </a:xfrm>
            <a:custGeom>
              <a:avLst/>
              <a:gdLst/>
              <a:ahLst/>
              <a:cxnLst/>
              <a:rect l="l" t="t" r="r" b="b"/>
              <a:pathLst>
                <a:path w="12367" h="11884" extrusionOk="0">
                  <a:moveTo>
                    <a:pt x="6184" y="1"/>
                  </a:moveTo>
                  <a:lnTo>
                    <a:pt x="935" y="7251"/>
                  </a:lnTo>
                  <a:cubicBezTo>
                    <a:pt x="1" y="8452"/>
                    <a:pt x="446" y="9965"/>
                    <a:pt x="2180" y="10943"/>
                  </a:cubicBezTo>
                  <a:cubicBezTo>
                    <a:pt x="3308" y="11572"/>
                    <a:pt x="4741" y="11883"/>
                    <a:pt x="6172" y="11883"/>
                  </a:cubicBezTo>
                  <a:cubicBezTo>
                    <a:pt x="7677" y="11883"/>
                    <a:pt x="9180" y="11538"/>
                    <a:pt x="10321" y="10854"/>
                  </a:cubicBezTo>
                  <a:cubicBezTo>
                    <a:pt x="12011" y="9876"/>
                    <a:pt x="12367" y="8452"/>
                    <a:pt x="11477" y="7251"/>
                  </a:cubicBezTo>
                  <a:lnTo>
                    <a:pt x="6184" y="1"/>
                  </a:lnTo>
                  <a:close/>
                </a:path>
              </a:pathLst>
            </a:custGeom>
            <a:solidFill>
              <a:srgbClr val="00A9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4050340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1000"/>
                                        <p:tgtEl>
                                          <p:spTgt spid="489"/>
                                        </p:tgtEl>
                                      </p:cBhvr>
                                    </p:animEffect>
                                    <p:anim calcmode="lin" valueType="num">
                                      <p:cBhvr>
                                        <p:cTn id="8" dur="1000" fill="hold"/>
                                        <p:tgtEl>
                                          <p:spTgt spid="489"/>
                                        </p:tgtEl>
                                        <p:attrNameLst>
                                          <p:attrName>ppt_x</p:attrName>
                                        </p:attrNameLst>
                                      </p:cBhvr>
                                      <p:tavLst>
                                        <p:tav tm="0">
                                          <p:val>
                                            <p:strVal val="#ppt_x"/>
                                          </p:val>
                                        </p:tav>
                                        <p:tav tm="100000">
                                          <p:val>
                                            <p:strVal val="#ppt_x"/>
                                          </p:val>
                                        </p:tav>
                                      </p:tavLst>
                                    </p:anim>
                                    <p:anim calcmode="lin" valueType="num">
                                      <p:cBhvr>
                                        <p:cTn id="9" dur="1000" fill="hold"/>
                                        <p:tgtEl>
                                          <p:spTgt spid="4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73"/>
                                        </p:tgtEl>
                                        <p:attrNameLst>
                                          <p:attrName>style.visibility</p:attrName>
                                        </p:attrNameLst>
                                      </p:cBhvr>
                                      <p:to>
                                        <p:strVal val="visible"/>
                                      </p:to>
                                    </p:set>
                                    <p:animEffect transition="in" filter="wheel(1)">
                                      <p:cBhvr>
                                        <p:cTn id="14" dur="2000"/>
                                        <p:tgtEl>
                                          <p:spTgt spid="47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74"/>
                                        </p:tgtEl>
                                        <p:attrNameLst>
                                          <p:attrName>style.visibility</p:attrName>
                                        </p:attrNameLst>
                                      </p:cBhvr>
                                      <p:to>
                                        <p:strVal val="visible"/>
                                      </p:to>
                                    </p:set>
                                    <p:animEffect transition="in" filter="wheel(1)">
                                      <p:cBhvr>
                                        <p:cTn id="17" dur="2000"/>
                                        <p:tgtEl>
                                          <p:spTgt spid="47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75"/>
                                        </p:tgtEl>
                                        <p:attrNameLst>
                                          <p:attrName>style.visibility</p:attrName>
                                        </p:attrNameLst>
                                      </p:cBhvr>
                                      <p:to>
                                        <p:strVal val="visible"/>
                                      </p:to>
                                    </p:set>
                                    <p:animEffect transition="in" filter="wheel(1)">
                                      <p:cBhvr>
                                        <p:cTn id="20" dur="2000"/>
                                        <p:tgtEl>
                                          <p:spTgt spid="47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70"/>
                                        </p:tgtEl>
                                        <p:attrNameLst>
                                          <p:attrName>style.visibility</p:attrName>
                                        </p:attrNameLst>
                                      </p:cBhvr>
                                      <p:to>
                                        <p:strVal val="visible"/>
                                      </p:to>
                                    </p:set>
                                    <p:animEffect transition="in" filter="circle(in)">
                                      <p:cBhvr>
                                        <p:cTn id="25" dur="2000"/>
                                        <p:tgtEl>
                                          <p:spTgt spid="47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78"/>
                                        </p:tgtEl>
                                        <p:attrNameLst>
                                          <p:attrName>style.visibility</p:attrName>
                                        </p:attrNameLst>
                                      </p:cBhvr>
                                      <p:to>
                                        <p:strVal val="visible"/>
                                      </p:to>
                                    </p:set>
                                    <p:animEffect transition="in" filter="circle(in)">
                                      <p:cBhvr>
                                        <p:cTn id="28" dur="2000"/>
                                        <p:tgtEl>
                                          <p:spTgt spid="47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77"/>
                                        </p:tgtEl>
                                        <p:attrNameLst>
                                          <p:attrName>style.visibility</p:attrName>
                                        </p:attrNameLst>
                                      </p:cBhvr>
                                      <p:to>
                                        <p:strVal val="visible"/>
                                      </p:to>
                                    </p:set>
                                    <p:animEffect transition="in" filter="circle(in)">
                                      <p:cBhvr>
                                        <p:cTn id="31" dur="2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p:bldP spid="473" grpId="0" animBg="1"/>
      <p:bldP spid="474" grpId="0"/>
      <p:bldP spid="475" grpId="0"/>
      <p:bldP spid="477" grpId="0"/>
      <p:bldP spid="478" grpId="0"/>
      <p:bldP spid="4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ài 23. Một số yếu tố ảnh hưởng đến quang hợp trang 104, 105, 106, 107 Khoa  học tự nhiên 7 - Kết nối tri thức | SGK Khoa học tự nhiên 7 - Kết nối tri  thức">
            <a:extLst>
              <a:ext uri="{FF2B5EF4-FFF2-40B4-BE49-F238E27FC236}">
                <a16:creationId xmlns:a16="http://schemas.microsoft.com/office/drawing/2014/main" id="{249DA131-9A5E-4929-961F-BDD006938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338" y="864667"/>
            <a:ext cx="5296325" cy="32482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52D7E1-7BC1-3389-4C65-0DB7068D6020}"/>
              </a:ext>
            </a:extLst>
          </p:cNvPr>
          <p:cNvSpPr txBox="1"/>
          <p:nvPr/>
        </p:nvSpPr>
        <p:spPr>
          <a:xfrm flipH="1">
            <a:off x="152400" y="990600"/>
            <a:ext cx="5867401" cy="5432256"/>
          </a:xfrm>
          <a:prstGeom prst="rect">
            <a:avLst/>
          </a:prstGeom>
          <a:solidFill>
            <a:schemeClr val="accent2">
              <a:lumMod val="20000"/>
              <a:lumOff val="80000"/>
            </a:schemeClr>
          </a:solidFill>
        </p:spPr>
        <p:txBody>
          <a:bodyPr wrap="square" lIns="0" tIns="0" rIns="0" bIns="0" rtlCol="0">
            <a:spAutoFit/>
          </a:bodyPr>
          <a:lstStyle/>
          <a:p>
            <a:pPr algn="l">
              <a:spcBef>
                <a:spcPts val="1800"/>
              </a:spcBef>
            </a:pPr>
            <a:r>
              <a:rPr lang="vi-VN" sz="2800" b="1" i="0" dirty="0">
                <a:solidFill>
                  <a:srgbClr val="000000"/>
                </a:solidFill>
                <a:effectLst/>
                <a:latin typeface="Times New Roman" panose="02020603050405020304" pitchFamily="18" charset="0"/>
                <a:cs typeface="Times New Roman" panose="02020603050405020304" pitchFamily="18" charset="0"/>
              </a:rPr>
              <a:t>Quan sát đồ thị Hình 23.</a:t>
            </a:r>
            <a:r>
              <a:rPr lang="en-US" sz="2800" b="1" i="0" dirty="0">
                <a:solidFill>
                  <a:srgbClr val="000000"/>
                </a:solidFill>
                <a:effectLst/>
                <a:latin typeface="Times New Roman" panose="02020603050405020304" pitchFamily="18" charset="0"/>
                <a:cs typeface="Times New Roman" panose="02020603050405020304" pitchFamily="18" charset="0"/>
              </a:rPr>
              <a:t>2 </a:t>
            </a:r>
            <a:r>
              <a:rPr lang="en-US" sz="2800" b="1" i="0" dirty="0" err="1">
                <a:solidFill>
                  <a:srgbClr val="000000"/>
                </a:solidFill>
                <a:effectLst/>
                <a:latin typeface="Times New Roman" panose="02020603050405020304" pitchFamily="18" charset="0"/>
                <a:cs typeface="Times New Roman" panose="02020603050405020304" pitchFamily="18" charset="0"/>
              </a:rPr>
              <a:t>kết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hợp</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nghiên</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cứu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thông</a:t>
            </a:r>
            <a:r>
              <a:rPr lang="en-US" sz="2800" b="1" i="0" dirty="0">
                <a:solidFill>
                  <a:srgbClr val="000000"/>
                </a:solidFill>
                <a:effectLst/>
                <a:latin typeface="Times New Roman" panose="02020603050405020304" pitchFamily="18" charset="0"/>
                <a:cs typeface="Times New Roman" panose="02020603050405020304" pitchFamily="18" charset="0"/>
              </a:rPr>
              <a:t> tin SGK</a:t>
            </a:r>
            <a:r>
              <a:rPr lang="vi-VN" sz="2800" b="1" i="0" dirty="0">
                <a:solidFill>
                  <a:srgbClr val="000000"/>
                </a:solidFill>
                <a:effectLst/>
                <a:latin typeface="Times New Roman" panose="02020603050405020304" pitchFamily="18" charset="0"/>
                <a:cs typeface="Times New Roman" panose="02020603050405020304" pitchFamily="18" charset="0"/>
              </a:rPr>
              <a:t>, hãy:</a:t>
            </a:r>
          </a:p>
          <a:p>
            <a:pPr algn="l">
              <a:spcBef>
                <a:spcPts val="1800"/>
              </a:spcBef>
            </a:pPr>
            <a:r>
              <a:rPr lang="en-US" sz="2800" b="1" i="0" dirty="0">
                <a:solidFill>
                  <a:srgbClr val="000000"/>
                </a:solidFill>
                <a:effectLst/>
                <a:latin typeface="Times New Roman" panose="02020603050405020304" pitchFamily="18" charset="0"/>
                <a:cs typeface="Times New Roman" panose="02020603050405020304" pitchFamily="18" charset="0"/>
              </a:rPr>
              <a:t>1.</a:t>
            </a:r>
            <a:r>
              <a:rPr lang="vi-VN" sz="2800" b="1" i="0" dirty="0">
                <a:solidFill>
                  <a:srgbClr val="000000"/>
                </a:solidFill>
                <a:effectLst/>
                <a:latin typeface="Times New Roman" panose="02020603050405020304" pitchFamily="18" charset="0"/>
                <a:cs typeface="Times New Roman" panose="02020603050405020304" pitchFamily="18" charset="0"/>
              </a:rPr>
              <a:t> Nhận xét về ảnh hưởng của hàm lượng khí </a:t>
            </a:r>
            <a:r>
              <a:rPr lang="vi-VN" sz="2800" b="1" dirty="0">
                <a:latin typeface="Times New Roman" panose="02020603050405020304" pitchFamily="18" charset="0"/>
                <a:cs typeface="Times New Roman" panose="02020603050405020304" pitchFamily="18" charset="0"/>
              </a:rPr>
              <a:t>CO</a:t>
            </a:r>
            <a:r>
              <a:rPr lang="vi-VN" sz="2800" b="1" baseline="-25000" dirty="0">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đến cường độ quang hợp ở cây bí đỏ và cây đậu</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vi-VN" sz="2800" b="1" i="0" dirty="0">
              <a:solidFill>
                <a:srgbClr val="000000"/>
              </a:solidFill>
              <a:effectLst/>
              <a:latin typeface="Times New Roman" panose="02020603050405020304" pitchFamily="18" charset="0"/>
              <a:cs typeface="Times New Roman" panose="02020603050405020304" pitchFamily="18" charset="0"/>
            </a:endParaRPr>
          </a:p>
          <a:p>
            <a:pPr algn="l">
              <a:spcBef>
                <a:spcPts val="1800"/>
              </a:spcBef>
            </a:pPr>
            <a:r>
              <a:rPr lang="en-US" sz="2800" b="1" i="0" dirty="0">
                <a:solidFill>
                  <a:srgbClr val="000000"/>
                </a:solidFill>
                <a:effectLst/>
                <a:latin typeface="Times New Roman" panose="02020603050405020304" pitchFamily="18" charset="0"/>
                <a:cs typeface="Times New Roman" panose="02020603050405020304" pitchFamily="18" charset="0"/>
              </a:rPr>
              <a:t>2.</a:t>
            </a:r>
            <a:r>
              <a:rPr lang="vi-VN" sz="2800" b="1" i="0" dirty="0">
                <a:solidFill>
                  <a:srgbClr val="000000"/>
                </a:solidFill>
                <a:effectLst/>
                <a:latin typeface="Times New Roman" panose="02020603050405020304" pitchFamily="18" charset="0"/>
                <a:cs typeface="Times New Roman" panose="02020603050405020304" pitchFamily="18" charset="0"/>
              </a:rPr>
              <a:t> Cho biết nồng độ khí </a:t>
            </a:r>
            <a:r>
              <a:rPr lang="vi-VN" sz="2800" b="1" dirty="0">
                <a:latin typeface="Times New Roman" panose="02020603050405020304" pitchFamily="18" charset="0"/>
                <a:cs typeface="Times New Roman" panose="02020603050405020304" pitchFamily="18" charset="0"/>
              </a:rPr>
              <a:t>CO</a:t>
            </a:r>
            <a:r>
              <a:rPr lang="vi-VN" sz="2800" b="1" baseline="-25000" dirty="0">
                <a:latin typeface="Times New Roman" panose="02020603050405020304" pitchFamily="18" charset="0"/>
                <a:cs typeface="Times New Roman" panose="02020603050405020304" pitchFamily="18" charset="0"/>
              </a:rPr>
              <a:t>2</a:t>
            </a:r>
            <a:r>
              <a:rPr lang="vi-VN" sz="2800" b="1" i="0" dirty="0">
                <a:solidFill>
                  <a:srgbClr val="000000"/>
                </a:solidFill>
                <a:effectLst/>
                <a:latin typeface="Times New Roman" panose="02020603050405020304" pitchFamily="18" charset="0"/>
                <a:cs typeface="Times New Roman" panose="02020603050405020304" pitchFamily="18" charset="0"/>
              </a:rPr>
              <a:t> trong không khí đạt bao nhiêu thì cây có thể quang hợp</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vi-VN" sz="2800" b="1" i="0" dirty="0">
              <a:solidFill>
                <a:srgbClr val="000000"/>
              </a:solidFill>
              <a:effectLst/>
              <a:latin typeface="Times New Roman" panose="02020603050405020304" pitchFamily="18" charset="0"/>
              <a:cs typeface="Times New Roman" panose="02020603050405020304" pitchFamily="18" charset="0"/>
            </a:endParaRPr>
          </a:p>
          <a:p>
            <a:pPr algn="l">
              <a:spcBef>
                <a:spcPts val="1800"/>
              </a:spcBef>
            </a:pPr>
            <a:r>
              <a:rPr lang="en-US" sz="2800" b="1" i="0" dirty="0">
                <a:solidFill>
                  <a:srgbClr val="000000"/>
                </a:solidFill>
                <a:effectLst/>
                <a:latin typeface="Times New Roman" panose="02020603050405020304" pitchFamily="18" charset="0"/>
                <a:cs typeface="Times New Roman" panose="02020603050405020304" pitchFamily="18" charset="0"/>
              </a:rPr>
              <a:t>3.</a:t>
            </a:r>
            <a:r>
              <a:rPr lang="vi-VN" sz="2800" b="1" i="0" dirty="0">
                <a:solidFill>
                  <a:srgbClr val="000000"/>
                </a:solidFill>
                <a:effectLst/>
                <a:latin typeface="Times New Roman" panose="02020603050405020304" pitchFamily="18" charset="0"/>
                <a:cs typeface="Times New Roman" panose="02020603050405020304" pitchFamily="18" charset="0"/>
              </a:rPr>
              <a:t> Dự đoán nếu hàm lượng khí </a:t>
            </a:r>
            <a:r>
              <a:rPr lang="vi-VN" sz="2800" b="1" dirty="0">
                <a:latin typeface="Times New Roman" panose="02020603050405020304" pitchFamily="18" charset="0"/>
                <a:cs typeface="Times New Roman" panose="02020603050405020304" pitchFamily="18" charset="0"/>
              </a:rPr>
              <a:t>CO</a:t>
            </a:r>
            <a:r>
              <a:rPr lang="vi-VN" sz="2800" b="1" baseline="-25000" dirty="0">
                <a:latin typeface="Times New Roman" panose="02020603050405020304" pitchFamily="18" charset="0"/>
                <a:cs typeface="Times New Roman" panose="02020603050405020304" pitchFamily="18" charset="0"/>
              </a:rPr>
              <a:t>2</a:t>
            </a:r>
            <a:r>
              <a:rPr lang="vi-VN" sz="2800" b="1" dirty="0">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trong không khí quá cao thì quang hợp của cây sẽ như thế nào</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F92A617-3B2B-2ABC-90AD-27A3070439CC}"/>
              </a:ext>
            </a:extLst>
          </p:cNvPr>
          <p:cNvSpPr txBox="1"/>
          <p:nvPr/>
        </p:nvSpPr>
        <p:spPr>
          <a:xfrm>
            <a:off x="4157050" y="228600"/>
            <a:ext cx="3420700" cy="461665"/>
          </a:xfrm>
          <a:prstGeom prst="rect">
            <a:avLst/>
          </a:prstGeom>
          <a:solidFill>
            <a:schemeClr val="bg2">
              <a:lumMod val="75000"/>
            </a:schemeClr>
          </a:solidFill>
        </p:spPr>
        <p:txBody>
          <a:bodyPr wrap="square">
            <a:spAutoFit/>
          </a:bodyPr>
          <a:lstStyle/>
          <a:p>
            <a:pPr algn="ct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HOẠT ĐỘNG NHÓM</a:t>
            </a:r>
            <a:endParaRPr lang="en-US" dirty="0"/>
          </a:p>
        </p:txBody>
      </p:sp>
      <p:pic>
        <p:nvPicPr>
          <p:cNvPr id="10244" name="Picture 4" descr="Lý thuyết các yếu tố ảnh hưởng đến quang hợp sinh 7">
            <a:extLst>
              <a:ext uri="{FF2B5EF4-FFF2-40B4-BE49-F238E27FC236}">
                <a16:creationId xmlns:a16="http://schemas.microsoft.com/office/drawing/2014/main" id="{E5FBE82F-4847-796E-E78D-04B0CC9198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32"/>
          <a:stretch/>
        </p:blipFill>
        <p:spPr bwMode="auto">
          <a:xfrm>
            <a:off x="6286075" y="4255629"/>
            <a:ext cx="5296324" cy="243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94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Speech Bubble: Rectangle with Corners Rounded 59">
            <a:extLst>
              <a:ext uri="{FF2B5EF4-FFF2-40B4-BE49-F238E27FC236}">
                <a16:creationId xmlns:a16="http://schemas.microsoft.com/office/drawing/2014/main" id="{5F83E3DA-0904-5069-2343-970A1B17DAC3}"/>
              </a:ext>
            </a:extLst>
          </p:cNvPr>
          <p:cNvSpPr/>
          <p:nvPr/>
        </p:nvSpPr>
        <p:spPr>
          <a:xfrm>
            <a:off x="304894" y="111080"/>
            <a:ext cx="11036929" cy="1039091"/>
          </a:xfrm>
          <a:prstGeom prst="wedgeRoundRectCallout">
            <a:avLst>
              <a:gd name="adj1" fmla="val 45064"/>
              <a:gd name="adj2" fmla="val 47344"/>
              <a:gd name="adj3" fmla="val 16667"/>
            </a:avLst>
          </a:prstGeom>
          <a:solidFill>
            <a:schemeClr val="accent4">
              <a:lumMod val="20000"/>
              <a:lumOff val="80000"/>
            </a:schemeClr>
          </a:solidFill>
          <a:ln w="38100">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Nhận xét về ảnh hưởng của hàm lượng khí carbon dioxide đến cường độ quang hợp của cây bí đỏ và cây đậu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6214DD16-CE86-4E06-96B9-8EAEAA3958CC}"/>
              </a:ext>
            </a:extLst>
          </p:cNvPr>
          <p:cNvSpPr txBox="1"/>
          <p:nvPr/>
        </p:nvSpPr>
        <p:spPr>
          <a:xfrm>
            <a:off x="213756" y="5375320"/>
            <a:ext cx="11642409" cy="1371600"/>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biểu đồ ta thấy, ở cùng nồng độ khí carbon dioxide nhưng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cây bí đỏ có cường độ quang hợp cao hơn cây đậu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chúng khác nhau về </a:t>
            </a:r>
            <a:r>
              <a:rPr lang="vi-VN" sz="2400" b="1" i="0" dirty="0">
                <a:solidFill>
                  <a:srgbClr val="000000"/>
                </a:solidFill>
                <a:effectLst/>
                <a:latin typeface="+mn-lt"/>
              </a:rPr>
              <a:t>về cấu tạo, cũng như mỗi loài cây lại có nhu cầu khác nhau về ánh sáng</a:t>
            </a:r>
            <a:endParaRPr kumimoji="0" lang="vi-VN"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4" name="Picture 2" descr="Bài 23. Một số yếu tố ảnh hưởng đến quang hợp trang 104, 105, 106, 107 Khoa  học tự nhiên 7 - Kết nối tri thức | SGK Khoa học tự nhiên 7 - Kết nối tri  thức">
            <a:extLst>
              <a:ext uri="{FF2B5EF4-FFF2-40B4-BE49-F238E27FC236}">
                <a16:creationId xmlns:a16="http://schemas.microsoft.com/office/drawing/2014/main" id="{1138AD55-885F-10F1-1FCA-3AF50B141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01" y="1261251"/>
            <a:ext cx="5453861" cy="3864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ý thuyết các yếu tố ảnh hưởng đến quang hợp sinh 7">
            <a:extLst>
              <a:ext uri="{FF2B5EF4-FFF2-40B4-BE49-F238E27FC236}">
                <a16:creationId xmlns:a16="http://schemas.microsoft.com/office/drawing/2014/main" id="{EDE2DCD1-9EFD-2C06-F7AD-62FC6AB2DB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32"/>
          <a:stretch/>
        </p:blipFill>
        <p:spPr bwMode="auto">
          <a:xfrm>
            <a:off x="6209066" y="2198682"/>
            <a:ext cx="5647099" cy="259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65380725-8BCF-4D6D-B6B9-0EC325C6A85B}"/>
              </a:ext>
            </a:extLst>
          </p:cNvPr>
          <p:cNvSpPr txBox="1"/>
          <p:nvPr/>
        </p:nvSpPr>
        <p:spPr>
          <a:xfrm>
            <a:off x="1119108" y="887792"/>
            <a:ext cx="4367292" cy="1288814"/>
          </a:xfrm>
          <a:prstGeom prst="rect">
            <a:avLst/>
          </a:prstGeom>
          <a:solidFill>
            <a:schemeClr val="accent5">
              <a:lumMod val="20000"/>
              <a:lumOff val="80000"/>
            </a:schemeClr>
          </a:solidFill>
        </p:spPr>
        <p:txBody>
          <a:bodyPr wrap="square" lIns="0" tIns="0" rIns="0" bIns="0" rtlCol="0">
            <a:spAutoFit/>
          </a:bodyPr>
          <a:lstStyle/>
          <a:p>
            <a:pPr algn="just">
              <a:lnSpc>
                <a:spcPct val="120000"/>
              </a:lnSpc>
            </a:pPr>
            <a:r>
              <a:rPr lang="en-US" sz="2400" b="1" dirty="0"/>
              <a:t>Ả</a:t>
            </a:r>
            <a:r>
              <a:rPr lang="vi-VN" sz="2400" b="1" dirty="0"/>
              <a:t>nh hưởng của nồng độ khí CO</a:t>
            </a:r>
            <a:r>
              <a:rPr lang="vi-VN" sz="2400" b="1" baseline="-25000" dirty="0"/>
              <a:t>2</a:t>
            </a:r>
            <a:r>
              <a:rPr lang="vi-VN" sz="2400" b="1" dirty="0"/>
              <a:t> đến quang hợp có giống nhau ở các loài cây không? </a:t>
            </a:r>
          </a:p>
        </p:txBody>
      </p:sp>
      <p:pic>
        <p:nvPicPr>
          <p:cNvPr id="44" name="Picture 43">
            <a:extLst>
              <a:ext uri="{FF2B5EF4-FFF2-40B4-BE49-F238E27FC236}">
                <a16:creationId xmlns:a16="http://schemas.microsoft.com/office/drawing/2014/main" id="{57EF013A-4A87-4778-81E6-5AED87ED1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63" y="349375"/>
            <a:ext cx="870919" cy="870919"/>
          </a:xfrm>
          <a:prstGeom prst="rect">
            <a:avLst/>
          </a:prstGeom>
        </p:spPr>
      </p:pic>
      <p:grpSp>
        <p:nvGrpSpPr>
          <p:cNvPr id="48" name="Group 47">
            <a:extLst>
              <a:ext uri="{FF2B5EF4-FFF2-40B4-BE49-F238E27FC236}">
                <a16:creationId xmlns:a16="http://schemas.microsoft.com/office/drawing/2014/main" id="{F9A912A4-932A-4D5A-8951-25FCEE847DEE}"/>
              </a:ext>
            </a:extLst>
          </p:cNvPr>
          <p:cNvGrpSpPr/>
          <p:nvPr/>
        </p:nvGrpSpPr>
        <p:grpSpPr>
          <a:xfrm>
            <a:off x="235363" y="3660482"/>
            <a:ext cx="4986296" cy="1801262"/>
            <a:chOff x="264105" y="1236489"/>
            <a:chExt cx="4986296" cy="1801262"/>
          </a:xfrm>
        </p:grpSpPr>
        <p:sp>
          <p:nvSpPr>
            <p:cNvPr id="49" name="TextBox 48">
              <a:extLst>
                <a:ext uri="{FF2B5EF4-FFF2-40B4-BE49-F238E27FC236}">
                  <a16:creationId xmlns:a16="http://schemas.microsoft.com/office/drawing/2014/main" id="{37B8059E-0CB0-44FF-90D2-90A941898F34}"/>
                </a:ext>
              </a:extLst>
            </p:cNvPr>
            <p:cNvSpPr txBox="1"/>
            <p:nvPr/>
          </p:nvSpPr>
          <p:spPr>
            <a:xfrm>
              <a:off x="1081978" y="1236489"/>
              <a:ext cx="4168423" cy="1801262"/>
            </a:xfrm>
            <a:prstGeom prst="rect">
              <a:avLst/>
            </a:prstGeom>
            <a:noFill/>
          </p:spPr>
          <p:txBody>
            <a:bodyPr wrap="square" lIns="0" tIns="0" rIns="0" bIns="0" rtlCol="0">
              <a:spAutoFit/>
            </a:bodyPr>
            <a:lstStyle/>
            <a:p>
              <a:pPr>
                <a:lnSpc>
                  <a:spcPct val="125000"/>
                </a:lnSpc>
              </a:pPr>
              <a:r>
                <a:rPr lang="vi-VN" sz="2400" b="1" i="0" dirty="0">
                  <a:solidFill>
                    <a:srgbClr val="000000"/>
                  </a:solidFill>
                  <a:effectLst/>
                  <a:latin typeface="+mj-lt"/>
                </a:rPr>
                <a:t>Kết luận: </a:t>
              </a:r>
            </a:p>
            <a:p>
              <a:pPr>
                <a:lnSpc>
                  <a:spcPct val="125000"/>
                </a:lnSpc>
              </a:pPr>
              <a:r>
                <a:rPr lang="vi-VN" sz="2400" b="0" i="0" dirty="0">
                  <a:solidFill>
                    <a:srgbClr val="000000"/>
                  </a:solidFill>
                  <a:effectLst/>
                  <a:latin typeface="+mj-lt"/>
                </a:rPr>
                <a:t>Ảnh hưởng của CO</a:t>
              </a:r>
              <a:r>
                <a:rPr lang="vi-VN" sz="2400" b="0" i="0" baseline="-25000" dirty="0">
                  <a:solidFill>
                    <a:srgbClr val="000000"/>
                  </a:solidFill>
                  <a:effectLst/>
                  <a:latin typeface="+mj-lt"/>
                </a:rPr>
                <a:t>2</a:t>
              </a:r>
              <a:r>
                <a:rPr lang="vi-VN" sz="2400" b="0" i="0" dirty="0">
                  <a:solidFill>
                    <a:srgbClr val="000000"/>
                  </a:solidFill>
                  <a:effectLst/>
                  <a:latin typeface="+mj-lt"/>
                </a:rPr>
                <a:t> đến quang hợp không giống nhau</a:t>
              </a:r>
              <a:r>
                <a:rPr lang="en-US" sz="2400" b="0" i="0" dirty="0">
                  <a:solidFill>
                    <a:srgbClr val="000000"/>
                  </a:solidFill>
                  <a:effectLst/>
                  <a:latin typeface="+mj-lt"/>
                </a:rPr>
                <a:t> ở </a:t>
              </a:r>
              <a:r>
                <a:rPr lang="en-US" sz="2400" b="0" i="0" dirty="0" err="1">
                  <a:solidFill>
                    <a:srgbClr val="000000"/>
                  </a:solidFill>
                  <a:effectLst/>
                  <a:latin typeface="+mj-lt"/>
                </a:rPr>
                <a:t>các</a:t>
              </a:r>
              <a:r>
                <a:rPr lang="en-US" sz="2400" b="0" i="0" dirty="0">
                  <a:solidFill>
                    <a:srgbClr val="000000"/>
                  </a:solidFill>
                  <a:effectLst/>
                  <a:latin typeface="+mj-lt"/>
                </a:rPr>
                <a:t> </a:t>
              </a:r>
              <a:r>
                <a:rPr lang="en-US" sz="2400" b="0" i="0" dirty="0" err="1">
                  <a:solidFill>
                    <a:srgbClr val="000000"/>
                  </a:solidFill>
                  <a:effectLst/>
                  <a:latin typeface="+mj-lt"/>
                </a:rPr>
                <a:t>loài</a:t>
              </a:r>
              <a:r>
                <a:rPr lang="en-US" sz="2400" b="0" i="0" dirty="0">
                  <a:solidFill>
                    <a:srgbClr val="000000"/>
                  </a:solidFill>
                  <a:effectLst/>
                  <a:latin typeface="+mj-lt"/>
                </a:rPr>
                <a:t> </a:t>
              </a:r>
              <a:r>
                <a:rPr lang="en-US" sz="2400" b="0" i="0" dirty="0" err="1">
                  <a:solidFill>
                    <a:srgbClr val="000000"/>
                  </a:solidFill>
                  <a:effectLst/>
                  <a:latin typeface="+mj-lt"/>
                </a:rPr>
                <a:t>cây</a:t>
              </a:r>
              <a:endParaRPr lang="en-US" sz="2400" dirty="0">
                <a:latin typeface="+mj-lt"/>
              </a:endParaRPr>
            </a:p>
          </p:txBody>
        </p:sp>
        <p:pic>
          <p:nvPicPr>
            <p:cNvPr id="50" name="Picture 2" descr="Leaf icon image Royalty Free Vector Image - VectorStock">
              <a:extLst>
                <a:ext uri="{FF2B5EF4-FFF2-40B4-BE49-F238E27FC236}">
                  <a16:creationId xmlns:a16="http://schemas.microsoft.com/office/drawing/2014/main" id="{829D2FE0-8DE5-4FC4-8E21-473B64BCBAC7}"/>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Bài 23. Một số yếu tố ảnh hưởng đến quang hợp trang 104, 105, 106, 107 Khoa  học tự nhiên 7 - Kết nối tri thức | SGK Khoa học tự nhiên 7 - Kết nối tri  thức">
            <a:extLst>
              <a:ext uri="{FF2B5EF4-FFF2-40B4-BE49-F238E27FC236}">
                <a16:creationId xmlns:a16="http://schemas.microsoft.com/office/drawing/2014/main" id="{9FD19A47-8CFA-6450-A776-DF0D9626CD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191624"/>
            <a:ext cx="6127027" cy="493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4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Speech Bubble: Rectangle with Corners Rounded 42">
            <a:extLst>
              <a:ext uri="{FF2B5EF4-FFF2-40B4-BE49-F238E27FC236}">
                <a16:creationId xmlns:a16="http://schemas.microsoft.com/office/drawing/2014/main" id="{069B585F-3431-66EC-4286-DEAD25B5E55B}"/>
              </a:ext>
            </a:extLst>
          </p:cNvPr>
          <p:cNvSpPr/>
          <p:nvPr/>
        </p:nvSpPr>
        <p:spPr>
          <a:xfrm>
            <a:off x="842785" y="132789"/>
            <a:ext cx="10919734" cy="1173496"/>
          </a:xfrm>
          <a:prstGeom prst="wedgeRoundRectCallout">
            <a:avLst>
              <a:gd name="adj1" fmla="val 34474"/>
              <a:gd name="adj2" fmla="val -47358"/>
              <a:gd name="adj3" fmla="val 16667"/>
            </a:avLst>
          </a:prstGeom>
          <a:solidFill>
            <a:srgbClr val="DBFAFF"/>
          </a:solidFill>
          <a:ln w="38100">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carbon dioxide trong không khí đạt bao nhiêu thì cây có thể quang hợp?</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2" descr="Bài 23. Một số yếu tố ảnh hưởng đến quang hợp trang 104, 105, 106, 107 Khoa  học tự nhiên 7 - Kết nối tri thức | SGK Khoa học tự nhiên 7 - Kết nối tri  thức">
            <a:extLst>
              <a:ext uri="{FF2B5EF4-FFF2-40B4-BE49-F238E27FC236}">
                <a16:creationId xmlns:a16="http://schemas.microsoft.com/office/drawing/2014/main" id="{5C9B2E16-2BC6-4CAE-5310-898B1EE26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961" y="1383475"/>
            <a:ext cx="6127027" cy="4937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557E6A-AF84-6E01-693F-F5F5F4FD125E}"/>
              </a:ext>
            </a:extLst>
          </p:cNvPr>
          <p:cNvSpPr txBox="1"/>
          <p:nvPr/>
        </p:nvSpPr>
        <p:spPr>
          <a:xfrm>
            <a:off x="152400" y="2652267"/>
            <a:ext cx="5203520" cy="2899448"/>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CO</a:t>
            </a:r>
            <a:r>
              <a:rPr kumimoji="0" lang="vi-VN"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thấp nhất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cây quang hợp được là</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0,008 đến 0,01%</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nồng độ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thấp hơn</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quang hợp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yếu</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có thể </a:t>
            </a:r>
            <a:r>
              <a:rPr kumimoji="0" lang="vi-VN"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ngừng trệ</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17963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D3709B2-2403-654C-25FD-62FA37D0A3EB}"/>
              </a:ext>
            </a:extLst>
          </p:cNvPr>
          <p:cNvSpPr/>
          <p:nvPr/>
        </p:nvSpPr>
        <p:spPr>
          <a:xfrm>
            <a:off x="0" y="0"/>
            <a:ext cx="163879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181574B-1152-79FE-EE20-4942AB126995}"/>
              </a:ext>
            </a:extLst>
          </p:cNvPr>
          <p:cNvSpPr/>
          <p:nvPr/>
        </p:nvSpPr>
        <p:spPr>
          <a:xfrm>
            <a:off x="0" y="1306285"/>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B63E43B-0B39-13BC-126B-3375039909E4}"/>
              </a:ext>
            </a:extLst>
          </p:cNvPr>
          <p:cNvSpPr/>
          <p:nvPr/>
        </p:nvSpPr>
        <p:spPr>
          <a:xfrm>
            <a:off x="0" y="1512062"/>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2CABC82-12E9-430A-D4C6-65DD3ADCFF7A}"/>
              </a:ext>
            </a:extLst>
          </p:cNvPr>
          <p:cNvSpPr/>
          <p:nvPr/>
        </p:nvSpPr>
        <p:spPr>
          <a:xfrm>
            <a:off x="0" y="1727673"/>
            <a:ext cx="427512" cy="1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Speech Bubble: Rectangle with Corners Rounded 42">
            <a:extLst>
              <a:ext uri="{FF2B5EF4-FFF2-40B4-BE49-F238E27FC236}">
                <a16:creationId xmlns:a16="http://schemas.microsoft.com/office/drawing/2014/main" id="{289025CB-DCA8-8E96-745C-29AD282EE29E}"/>
              </a:ext>
            </a:extLst>
          </p:cNvPr>
          <p:cNvSpPr/>
          <p:nvPr/>
        </p:nvSpPr>
        <p:spPr>
          <a:xfrm>
            <a:off x="533400" y="99014"/>
            <a:ext cx="11410233" cy="1207271"/>
          </a:xfrm>
          <a:prstGeom prst="wedgeRoundRectCallout">
            <a:avLst>
              <a:gd name="adj1" fmla="val 34395"/>
              <a:gd name="adj2" fmla="val -47858"/>
              <a:gd name="adj3" fmla="val 16667"/>
            </a:avLst>
          </a:prstGeom>
          <a:solidFill>
            <a:schemeClr val="accent3">
              <a:lumMod val="20000"/>
              <a:lumOff val="80000"/>
            </a:schemeClr>
          </a:solidFill>
          <a:ln w="38100">
            <a:solidFill>
              <a:schemeClr val="accent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Dự đoán nếu hàm lượng carbon dioxide trong không khí quá cao thì quang hợp sẽ như thế nào?</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8208094D-8BB5-651D-4499-980372BAED6C}"/>
              </a:ext>
            </a:extLst>
          </p:cNvPr>
          <p:cNvSpPr txBox="1"/>
          <p:nvPr/>
        </p:nvSpPr>
        <p:spPr>
          <a:xfrm>
            <a:off x="851665" y="5739253"/>
            <a:ext cx="10610314" cy="895424"/>
          </a:xfrm>
          <a:prstGeom prst="rect">
            <a:avLst/>
          </a:prstGeom>
          <a:solidFill>
            <a:schemeClr val="bg1"/>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defRPr sz="2800" b="1">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Nồng độ carbon dioxide quá cao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khoảng</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có thể dẫn đến ngộ độc và chết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Bài 23. Một số yếu tố ảnh hưởng đến quang hợp trang 104, 105, 106, 107 Khoa  học tự nhiên 7 - Kết nối tri thức | SGK Khoa học tự nhiên 7 - Kết nối tri  thức">
            <a:extLst>
              <a:ext uri="{FF2B5EF4-FFF2-40B4-BE49-F238E27FC236}">
                <a16:creationId xmlns:a16="http://schemas.microsoft.com/office/drawing/2014/main" id="{252DFE7B-217C-D126-9A9A-4C4C7B337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12062"/>
            <a:ext cx="5453861" cy="4121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ý thuyết các yếu tố ảnh hưởng đến quang hợp sinh 7">
            <a:extLst>
              <a:ext uri="{FF2B5EF4-FFF2-40B4-BE49-F238E27FC236}">
                <a16:creationId xmlns:a16="http://schemas.microsoft.com/office/drawing/2014/main" id="{D4D8C268-C142-FCBC-45FF-B1DE5DA752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32"/>
          <a:stretch/>
        </p:blipFill>
        <p:spPr bwMode="auto">
          <a:xfrm>
            <a:off x="6021600" y="2449493"/>
            <a:ext cx="5647099" cy="259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0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52838" y="325513"/>
            <a:ext cx="343043"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92D6C">
                    <a:lumMod val="50000"/>
                  </a:srgbClr>
                </a:solidFill>
                <a:effectLst/>
                <a:uLnTx/>
                <a:uFillTx/>
                <a:latin typeface="Arial"/>
                <a:ea typeface="+mn-ea"/>
                <a:cs typeface="+mn-cs"/>
              </a:rPr>
              <a:t>3</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2981585" cy="53662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ea typeface="+mn-ea"/>
                <a:cs typeface="+mn-cs"/>
              </a:rPr>
              <a:t>Carbon dioxide</a:t>
            </a:r>
          </a:p>
        </p:txBody>
      </p:sp>
      <p:grpSp>
        <p:nvGrpSpPr>
          <p:cNvPr id="3" name="Group 2">
            <a:extLst>
              <a:ext uri="{FF2B5EF4-FFF2-40B4-BE49-F238E27FC236}">
                <a16:creationId xmlns:a16="http://schemas.microsoft.com/office/drawing/2014/main" id="{FAC48AA1-1719-40FA-B2E0-7854B1D27E37}"/>
              </a:ext>
            </a:extLst>
          </p:cNvPr>
          <p:cNvGrpSpPr/>
          <p:nvPr/>
        </p:nvGrpSpPr>
        <p:grpSpPr>
          <a:xfrm>
            <a:off x="142875" y="4141247"/>
            <a:ext cx="11184130" cy="542553"/>
            <a:chOff x="210411" y="2694452"/>
            <a:chExt cx="11184130" cy="542553"/>
          </a:xfrm>
        </p:grpSpPr>
        <p:sp>
          <p:nvSpPr>
            <p:cNvPr id="42" name="TextBox 41">
              <a:extLst>
                <a:ext uri="{FF2B5EF4-FFF2-40B4-BE49-F238E27FC236}">
                  <a16:creationId xmlns:a16="http://schemas.microsoft.com/office/drawing/2014/main" id="{8B2C6115-80C0-4F56-8C5E-1A84BF26C8DA}"/>
                </a:ext>
              </a:extLst>
            </p:cNvPr>
            <p:cNvSpPr txBox="1"/>
            <p:nvPr/>
          </p:nvSpPr>
          <p:spPr>
            <a:xfrm>
              <a:off x="936621" y="2694452"/>
              <a:ext cx="10457920" cy="416268"/>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i="0" dirty="0">
                  <a:solidFill>
                    <a:srgbClr val="000000"/>
                  </a:solidFill>
                  <a:effectLst/>
                </a:rPr>
                <a:t>Nồng độ CO2 thấp nhất mà cây quang hợp được là từ 0,008% - 0,01</a:t>
              </a:r>
              <a:r>
                <a:rPr lang="en-US" sz="2400" b="1" i="0" dirty="0">
                  <a:solidFill>
                    <a:srgbClr val="000000"/>
                  </a:solidFill>
                  <a:effectLst/>
                </a:rPr>
                <a:t>/%</a:t>
              </a:r>
              <a:endParaRPr kumimoji="0" lang="vi-VN" sz="2400" b="1" i="0" u="none" strike="noStrike" kern="1200" cap="none" spc="0" normalizeH="0" baseline="0" noProof="0" dirty="0">
                <a:ln>
                  <a:noFill/>
                </a:ln>
                <a:solidFill>
                  <a:prstClr val="black"/>
                </a:solidFill>
                <a:effectLst/>
                <a:uLnTx/>
                <a:uFillTx/>
                <a:ea typeface="+mn-ea"/>
                <a:cs typeface="+mn-cs"/>
              </a:endParaRPr>
            </a:p>
          </p:txBody>
        </p:sp>
        <p:pic>
          <p:nvPicPr>
            <p:cNvPr id="45" name="Picture 2" descr="Leaf icon image Royalty Free Vector Image - VectorStock">
              <a:extLst>
                <a:ext uri="{FF2B5EF4-FFF2-40B4-BE49-F238E27FC236}">
                  <a16:creationId xmlns:a16="http://schemas.microsoft.com/office/drawing/2014/main" id="{3F617208-F5F1-4B8B-BADB-5B6DE4A6D1EB}"/>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10411" y="2694452"/>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E0FE626-C435-4887-8777-6045C3A8EB9A}"/>
              </a:ext>
            </a:extLst>
          </p:cNvPr>
          <p:cNvGrpSpPr/>
          <p:nvPr/>
        </p:nvGrpSpPr>
        <p:grpSpPr>
          <a:xfrm>
            <a:off x="264105" y="1539022"/>
            <a:ext cx="10480095" cy="877933"/>
            <a:chOff x="264105" y="1539022"/>
            <a:chExt cx="10480095" cy="877933"/>
          </a:xfrm>
        </p:grpSpPr>
        <p:sp>
          <p:nvSpPr>
            <p:cNvPr id="46" name="TextBox 45">
              <a:extLst>
                <a:ext uri="{FF2B5EF4-FFF2-40B4-BE49-F238E27FC236}">
                  <a16:creationId xmlns:a16="http://schemas.microsoft.com/office/drawing/2014/main" id="{380ECC5E-C65D-4BAF-BC89-853C81E0F37D}"/>
                </a:ext>
              </a:extLst>
            </p:cNvPr>
            <p:cNvSpPr txBox="1"/>
            <p:nvPr/>
          </p:nvSpPr>
          <p:spPr>
            <a:xfrm>
              <a:off x="941572" y="1539022"/>
              <a:ext cx="9802628" cy="877933"/>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 nồng độ khí CO</a:t>
              </a:r>
              <a:r>
                <a:rPr kumimoji="0" lang="vi-VN"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ngoài môi trường tăng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 </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Hiệu quả quang hợp sẽ t</a:t>
              </a:r>
              <a:r>
                <a:rPr lang="en-US" sz="2400" b="1" dirty="0">
                  <a:solidFill>
                    <a:prstClr val="black"/>
                  </a:solidFill>
                  <a:latin typeface="Arial" panose="020B0604020202020204" pitchFamily="34" charset="0"/>
                  <a:cs typeface="Arial" panose="020B0604020202020204" pitchFamily="34" charset="0"/>
                </a:rPr>
                <a:t>ă</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ngược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pic>
          <p:nvPicPr>
            <p:cNvPr id="47" name="Picture 2" descr="Leaf icon image Royalty Free Vector Image - VectorStock">
              <a:extLst>
                <a:ext uri="{FF2B5EF4-FFF2-40B4-BE49-F238E27FC236}">
                  <a16:creationId xmlns:a16="http://schemas.microsoft.com/office/drawing/2014/main" id="{038D8A6F-9B0F-42AE-850E-D338C6D46D4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CBA11F0-A51A-D529-033C-19CF97355AAB}"/>
              </a:ext>
            </a:extLst>
          </p:cNvPr>
          <p:cNvGrpSpPr/>
          <p:nvPr/>
        </p:nvGrpSpPr>
        <p:grpSpPr>
          <a:xfrm>
            <a:off x="196569" y="2919587"/>
            <a:ext cx="10480095" cy="877933"/>
            <a:chOff x="264105" y="3166434"/>
            <a:chExt cx="10480095" cy="877933"/>
          </a:xfrm>
        </p:grpSpPr>
        <p:sp>
          <p:nvSpPr>
            <p:cNvPr id="6" name="TextBox 5">
              <a:extLst>
                <a:ext uri="{FF2B5EF4-FFF2-40B4-BE49-F238E27FC236}">
                  <a16:creationId xmlns:a16="http://schemas.microsoft.com/office/drawing/2014/main" id="{87D92FC5-9F85-EA69-1728-C25198B1132E}"/>
                </a:ext>
              </a:extLst>
            </p:cNvPr>
            <p:cNvSpPr txBox="1"/>
            <p:nvPr/>
          </p:nvSpPr>
          <p:spPr>
            <a:xfrm>
              <a:off x="941572" y="3166434"/>
              <a:ext cx="9802628" cy="877933"/>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nồng độ khí CO</a:t>
              </a:r>
              <a:r>
                <a:rPr kumimoji="0" lang="vi-VN"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tăng quá cao (khoảng 0,2%)</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thể</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chết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ngộ</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độc</a:t>
              </a:r>
              <a:endParaRPr kumimoji="0" lang="vi-VN" sz="2400" b="1"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2" descr="Leaf icon image Royalty Free Vector Image - VectorStock">
              <a:extLst>
                <a:ext uri="{FF2B5EF4-FFF2-40B4-BE49-F238E27FC236}">
                  <a16:creationId xmlns:a16="http://schemas.microsoft.com/office/drawing/2014/main" id="{947570FD-73A2-E0D2-1494-BA3EF47885C5}"/>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3226733"/>
              <a:ext cx="568714" cy="542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99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51F42-0E64-C805-6B88-95C80D4BC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447800"/>
            <a:ext cx="7791450" cy="4329242"/>
          </a:xfrm>
          <a:prstGeom prst="rect">
            <a:avLst/>
          </a:prstGeom>
        </p:spPr>
      </p:pic>
      <p:sp>
        <p:nvSpPr>
          <p:cNvPr id="9" name="TextBox 8">
            <a:extLst>
              <a:ext uri="{FF2B5EF4-FFF2-40B4-BE49-F238E27FC236}">
                <a16:creationId xmlns:a16="http://schemas.microsoft.com/office/drawing/2014/main" id="{3FBF459E-48B0-3787-FD23-72EF261140EE}"/>
              </a:ext>
            </a:extLst>
          </p:cNvPr>
          <p:cNvSpPr txBox="1"/>
          <p:nvPr/>
        </p:nvSpPr>
        <p:spPr>
          <a:xfrm>
            <a:off x="800100" y="250343"/>
            <a:ext cx="10706100" cy="954107"/>
          </a:xfrm>
          <a:prstGeom prst="rect">
            <a:avLst/>
          </a:prstGeom>
          <a:solidFill>
            <a:schemeClr val="accent4">
              <a:lumMod val="20000"/>
              <a:lumOff val="80000"/>
            </a:schemeClr>
          </a:solidFill>
        </p:spPr>
        <p:txBody>
          <a:bodyPr wrap="square">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sao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kính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nuôi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cảnh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người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thường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vào</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loại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cây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dụ</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đuôi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D1FB27A-BF79-1103-B6E3-778094087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50344"/>
            <a:ext cx="1006959" cy="1037682"/>
          </a:xfrm>
          <a:prstGeom prst="rect">
            <a:avLst/>
          </a:prstGeom>
        </p:spPr>
      </p:pic>
      <p:sp>
        <p:nvSpPr>
          <p:cNvPr id="4" name="TextBox 3">
            <a:extLst>
              <a:ext uri="{FF2B5EF4-FFF2-40B4-BE49-F238E27FC236}">
                <a16:creationId xmlns:a16="http://schemas.microsoft.com/office/drawing/2014/main" id="{0D48E29E-12A2-3476-1251-DCD55A30B95F}"/>
              </a:ext>
            </a:extLst>
          </p:cNvPr>
          <p:cNvSpPr txBox="1"/>
          <p:nvPr/>
        </p:nvSpPr>
        <p:spPr>
          <a:xfrm>
            <a:off x="552450" y="5842337"/>
            <a:ext cx="11201400" cy="1015663"/>
          </a:xfrm>
          <a:prstGeom prst="rect">
            <a:avLst/>
          </a:prstGeom>
          <a:noFill/>
        </p:spPr>
        <p:txBody>
          <a:bodyPr wrap="square">
            <a:spAutoFit/>
          </a:bodyPr>
          <a:lstStyle/>
          <a:p>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Cây</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thủy</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sinh</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quang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hợp</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sẽ</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cung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cấp</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thêm</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b="1" i="0" dirty="0" err="1">
                <a:solidFill>
                  <a:srgbClr val="C00000"/>
                </a:solidFill>
                <a:effectLst/>
                <a:latin typeface="Times New Roman" panose="02020603050405020304" pitchFamily="18" charset="0"/>
                <a:cs typeface="Times New Roman" panose="02020603050405020304" pitchFamily="18" charset="0"/>
              </a:rPr>
              <a:t>khí</a:t>
            </a:r>
            <a:r>
              <a:rPr lang="en-US" sz="2000" b="1" i="0" dirty="0">
                <a:solidFill>
                  <a:srgbClr val="C00000"/>
                </a:solidFill>
                <a:effectLst/>
                <a:latin typeface="Times New Roman" panose="02020603050405020304" pitchFamily="18" charset="0"/>
                <a:cs typeface="Times New Roman" panose="02020603050405020304" pitchFamily="18" charset="0"/>
              </a:rPr>
              <a:t> oxygen </a:t>
            </a:r>
            <a:r>
              <a:rPr lang="en-US" sz="2000" i="0" dirty="0" err="1">
                <a:solidFill>
                  <a:srgbClr val="212529"/>
                </a:solidFill>
                <a:effectLst/>
                <a:latin typeface="Times New Roman" panose="02020603050405020304" pitchFamily="18" charset="0"/>
                <a:cs typeface="Times New Roman" panose="02020603050405020304" pitchFamily="18" charset="0"/>
              </a:rPr>
              <a:t>cho</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cá</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cảnh</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trong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bể</a:t>
            </a:r>
            <a:r>
              <a:rPr lang="en-US" sz="2000" i="0" dirty="0">
                <a:solidFill>
                  <a:srgbClr val="212529"/>
                </a:solidFill>
                <a:effectLst/>
                <a:latin typeface="Times New Roman" panose="02020603050405020304" pitchFamily="18" charset="0"/>
                <a:cs typeface="Times New Roman" panose="02020603050405020304" pitchFamily="18" charset="0"/>
              </a:rPr>
              <a:t> =&gt; </a:t>
            </a:r>
            <a:r>
              <a:rPr lang="en-US" sz="2000" i="0" dirty="0" err="1">
                <a:solidFill>
                  <a:srgbClr val="212529"/>
                </a:solidFill>
                <a:effectLst/>
                <a:latin typeface="Times New Roman" panose="02020603050405020304" pitchFamily="18" charset="0"/>
                <a:cs typeface="Times New Roman" panose="02020603050405020304" pitchFamily="18" charset="0"/>
              </a:rPr>
              <a:t>giúp</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tăng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khả</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năng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sống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sót</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của</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cá</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cảnh</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trong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không</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gian</a:t>
            </a:r>
            <a:r>
              <a:rPr lang="en-US" sz="2000" i="0" dirty="0">
                <a:solidFill>
                  <a:srgbClr val="212529"/>
                </a:solidFill>
                <a:effectLst/>
                <a:latin typeface="Times New Roman" panose="02020603050405020304" pitchFamily="18" charset="0"/>
                <a:cs typeface="Times New Roman" panose="02020603050405020304" pitchFamily="18" charset="0"/>
              </a:rPr>
              <a:t> </a:t>
            </a:r>
            <a:r>
              <a:rPr lang="en-US" sz="2000" i="0" dirty="0" err="1">
                <a:solidFill>
                  <a:srgbClr val="212529"/>
                </a:solidFill>
                <a:effectLst/>
                <a:latin typeface="Times New Roman" panose="02020603050405020304" pitchFamily="18" charset="0"/>
                <a:cs typeface="Times New Roman" panose="02020603050405020304" pitchFamily="18" charset="0"/>
              </a:rPr>
              <a:t>hẹp</a:t>
            </a:r>
            <a:r>
              <a:rPr lang="en-US" sz="2000" i="0" dirty="0">
                <a:solidFill>
                  <a:srgbClr val="212529"/>
                </a:solidFill>
                <a:effectLst/>
                <a:latin typeface="Times New Roman" panose="02020603050405020304" pitchFamily="18" charset="0"/>
                <a:cs typeface="Times New Roman" panose="02020603050405020304" pitchFamily="18" charset="0"/>
              </a:rPr>
              <a:t>.</a:t>
            </a:r>
          </a:p>
          <a:p>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Cá</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hô</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hấp</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cung</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cấp</a:t>
            </a:r>
            <a:r>
              <a:rPr lang="en-US" sz="2000" dirty="0">
                <a:solidFill>
                  <a:srgbClr val="212529"/>
                </a:solidFill>
                <a:latin typeface="Times New Roman" panose="02020603050405020304" pitchFamily="18" charset="0"/>
                <a:cs typeface="Times New Roman" panose="02020603050405020304" pitchFamily="18" charset="0"/>
              </a:rPr>
              <a:t> </a:t>
            </a:r>
            <a:r>
              <a:rPr lang="en-US" sz="2000" b="1" dirty="0">
                <a:solidFill>
                  <a:srgbClr val="C00000"/>
                </a:solidFill>
                <a:latin typeface="Times New Roman" panose="02020603050405020304" pitchFamily="18" charset="0"/>
                <a:cs typeface="Times New Roman" panose="02020603050405020304" pitchFamily="18" charset="0"/>
              </a:rPr>
              <a:t>carbon dioxide </a:t>
            </a:r>
            <a:r>
              <a:rPr lang="en-US" sz="2000" dirty="0" err="1">
                <a:solidFill>
                  <a:srgbClr val="212529"/>
                </a:solidFill>
                <a:latin typeface="Times New Roman" panose="02020603050405020304" pitchFamily="18" charset="0"/>
                <a:cs typeface="Times New Roman" panose="02020603050405020304" pitchFamily="18" charset="0"/>
              </a:rPr>
              <a:t>cho</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cây</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thủy</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sinh</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quang</a:t>
            </a:r>
            <a:r>
              <a:rPr lang="en-US" sz="2000" dirty="0">
                <a:solidFill>
                  <a:srgbClr val="212529"/>
                </a:solidFill>
                <a:latin typeface="Times New Roman" panose="02020603050405020304" pitchFamily="18" charset="0"/>
                <a:cs typeface="Times New Roman" panose="02020603050405020304" pitchFamily="18" charset="0"/>
              </a:rPr>
              <a:t> </a:t>
            </a:r>
            <a:r>
              <a:rPr lang="en-US" sz="2000" dirty="0" err="1">
                <a:solidFill>
                  <a:srgbClr val="212529"/>
                </a:solidFill>
                <a:latin typeface="Times New Roman" panose="02020603050405020304" pitchFamily="18" charset="0"/>
                <a:cs typeface="Times New Roman" panose="02020603050405020304" pitchFamily="18" charset="0"/>
              </a:rPr>
              <a:t>hợp</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537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ý thuyết các yếu tố ảnh hưởng đến quang hợp sinh 7">
            <a:extLst>
              <a:ext uri="{FF2B5EF4-FFF2-40B4-BE49-F238E27FC236}">
                <a16:creationId xmlns:a16="http://schemas.microsoft.com/office/drawing/2014/main" id="{94987809-4D55-17D5-F9A0-16C810C69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727" y="1285428"/>
            <a:ext cx="6681788" cy="4781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4D14C9-2E97-A54C-AD14-D75104309D71}"/>
              </a:ext>
            </a:extLst>
          </p:cNvPr>
          <p:cNvSpPr txBox="1"/>
          <p:nvPr/>
        </p:nvSpPr>
        <p:spPr>
          <a:xfrm>
            <a:off x="252412" y="1752600"/>
            <a:ext cx="4852988" cy="3847207"/>
          </a:xfrm>
          <a:prstGeom prst="rect">
            <a:avLst/>
          </a:prstGeom>
          <a:solidFill>
            <a:schemeClr val="accent2">
              <a:lumMod val="20000"/>
              <a:lumOff val="80000"/>
            </a:schemeClr>
          </a:solidFill>
        </p:spPr>
        <p:txBody>
          <a:bodyPr wrap="square">
            <a:spAutoFit/>
          </a:bodyPr>
          <a:lstStyle/>
          <a:p>
            <a:pPr algn="l">
              <a:spcBef>
                <a:spcPts val="1200"/>
              </a:spcBef>
            </a:pPr>
            <a:r>
              <a:rPr lang="vi-VN" sz="2800" b="1" i="0" dirty="0">
                <a:solidFill>
                  <a:srgbClr val="212529"/>
                </a:solidFill>
                <a:effectLst/>
                <a:latin typeface="Times New Roman" panose="02020603050405020304" pitchFamily="18" charset="0"/>
                <a:cs typeface="Times New Roman" panose="02020603050405020304" pitchFamily="18" charset="0"/>
              </a:rPr>
              <a:t>Quan sát đồ thị Hình 23.</a:t>
            </a:r>
            <a:r>
              <a:rPr lang="en-US" sz="2800" b="1" i="0" dirty="0">
                <a:solidFill>
                  <a:srgbClr val="212529"/>
                </a:solidFill>
                <a:effectLst/>
                <a:latin typeface="Times New Roman" panose="02020603050405020304" pitchFamily="18" charset="0"/>
                <a:cs typeface="Times New Roman" panose="02020603050405020304" pitchFamily="18" charset="0"/>
              </a:rPr>
              <a:t>3</a:t>
            </a:r>
            <a:r>
              <a:rPr lang="vi-VN" sz="2800" b="1" i="0" dirty="0">
                <a:solidFill>
                  <a:srgbClr val="212529"/>
                </a:solidFill>
                <a:effectLst/>
                <a:latin typeface="Times New Roman" panose="02020603050405020304" pitchFamily="18" charset="0"/>
                <a:cs typeface="Times New Roman" panose="02020603050405020304" pitchFamily="18" charset="0"/>
              </a:rPr>
              <a:t>, hãy xác định:</a:t>
            </a:r>
          </a:p>
          <a:p>
            <a:pPr algn="l">
              <a:spcBef>
                <a:spcPts val="1200"/>
              </a:spcBef>
            </a:pPr>
            <a:r>
              <a:rPr lang="vi-VN" sz="2800" b="1" i="0" dirty="0">
                <a:solidFill>
                  <a:srgbClr val="212529"/>
                </a:solidFill>
                <a:effectLst/>
                <a:latin typeface="Times New Roman" panose="02020603050405020304" pitchFamily="18" charset="0"/>
                <a:cs typeface="Times New Roman" panose="02020603050405020304" pitchFamily="18" charset="0"/>
              </a:rPr>
              <a:t>- Nhiệt độ tối ưu cho quang hợp ở cây khoai tây, cây cà chua, cây dưa chuột</a:t>
            </a:r>
            <a:r>
              <a:rPr lang="en-US" sz="2800" b="1" i="0" dirty="0">
                <a:solidFill>
                  <a:srgbClr val="212529"/>
                </a:solidFill>
                <a:effectLst/>
                <a:latin typeface="Times New Roman" panose="02020603050405020304" pitchFamily="18" charset="0"/>
                <a:cs typeface="Times New Roman" panose="02020603050405020304" pitchFamily="18" charset="0"/>
              </a:rPr>
              <a:t>?</a:t>
            </a:r>
            <a:endParaRPr lang="vi-VN" sz="2800" b="1" i="0" dirty="0">
              <a:solidFill>
                <a:srgbClr val="212529"/>
              </a:solidFill>
              <a:effectLst/>
              <a:latin typeface="Times New Roman" panose="02020603050405020304" pitchFamily="18" charset="0"/>
              <a:cs typeface="Times New Roman" panose="02020603050405020304" pitchFamily="18" charset="0"/>
            </a:endParaRPr>
          </a:p>
          <a:p>
            <a:pPr algn="l">
              <a:spcBef>
                <a:spcPts val="1200"/>
              </a:spcBef>
            </a:pPr>
            <a:r>
              <a:rPr lang="vi-VN" sz="2800" b="1" i="0" dirty="0">
                <a:solidFill>
                  <a:srgbClr val="212529"/>
                </a:solidFill>
                <a:effectLst/>
                <a:latin typeface="Times New Roman" panose="02020603050405020304" pitchFamily="18" charset="0"/>
                <a:cs typeface="Times New Roman" panose="02020603050405020304" pitchFamily="18" charset="0"/>
              </a:rPr>
              <a:t>- Nhiệt độ môi trường mà quang hợp diễn ra bình thường ở phần lớn thực vật</a:t>
            </a:r>
            <a:r>
              <a:rPr lang="en-US" sz="2800" b="1" i="0" dirty="0">
                <a:solidFill>
                  <a:srgbClr val="212529"/>
                </a:solidFill>
                <a:effectLst/>
                <a:latin typeface="Times New Roman" panose="02020603050405020304" pitchFamily="18" charset="0"/>
                <a:cs typeface="Times New Roman" panose="02020603050405020304" pitchFamily="18" charset="0"/>
              </a:rPr>
              <a:t>?</a:t>
            </a:r>
            <a:endParaRPr lang="vi-VN" sz="2800" b="1" i="0" dirty="0">
              <a:solidFill>
                <a:srgbClr val="212529"/>
              </a:solidFill>
              <a:effectLst/>
              <a:latin typeface="Times New Roman" panose="02020603050405020304" pitchFamily="18" charset="0"/>
              <a:cs typeface="Times New Roman" panose="02020603050405020304" pitchFamily="18" charset="0"/>
            </a:endParaRPr>
          </a:p>
        </p:txBody>
      </p:sp>
      <p:pic>
        <p:nvPicPr>
          <p:cNvPr id="2" name="Picture 8" descr="Green leaf circle Royalty Free Vector Image - VectorStock">
            <a:extLst>
              <a:ext uri="{FF2B5EF4-FFF2-40B4-BE49-F238E27FC236}">
                <a16:creationId xmlns:a16="http://schemas.microsoft.com/office/drawing/2014/main" id="{712B8E7E-1FBD-47C6-AB9A-D4FCFA30810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87132-EB48-6205-B16F-28BF7D4EC508}"/>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4</a:t>
            </a:r>
          </a:p>
        </p:txBody>
      </p:sp>
      <p:sp>
        <p:nvSpPr>
          <p:cNvPr id="5" name="TextBox 4">
            <a:extLst>
              <a:ext uri="{FF2B5EF4-FFF2-40B4-BE49-F238E27FC236}">
                <a16:creationId xmlns:a16="http://schemas.microsoft.com/office/drawing/2014/main" id="{C960D921-BFEF-F588-4378-DCDA4000BC11}"/>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en-US" sz="3200" b="1"/>
              <a:t>Nhiệt độ</a:t>
            </a:r>
          </a:p>
        </p:txBody>
      </p:sp>
    </p:spTree>
    <p:extLst>
      <p:ext uri="{BB962C8B-B14F-4D97-AF65-F5344CB8AC3E}">
        <p14:creationId xmlns:p14="http://schemas.microsoft.com/office/powerpoint/2010/main" val="80723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ý thuyết các yếu tố ảnh hưởng đến quang hợp sinh 7">
            <a:extLst>
              <a:ext uri="{FF2B5EF4-FFF2-40B4-BE49-F238E27FC236}">
                <a16:creationId xmlns:a16="http://schemas.microsoft.com/office/drawing/2014/main" id="{94987809-4D55-17D5-F9A0-16C810C695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402"/>
          <a:stretch/>
        </p:blipFill>
        <p:spPr bwMode="auto">
          <a:xfrm>
            <a:off x="2590800" y="1321146"/>
            <a:ext cx="7217353" cy="4317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5872A7-A37C-4880-358A-C9580A638E18}"/>
              </a:ext>
            </a:extLst>
          </p:cNvPr>
          <p:cNvSpPr txBox="1"/>
          <p:nvPr/>
        </p:nvSpPr>
        <p:spPr>
          <a:xfrm>
            <a:off x="990600" y="305886"/>
            <a:ext cx="11070568" cy="861774"/>
          </a:xfrm>
          <a:prstGeom prst="rect">
            <a:avLst/>
          </a:prstGeom>
          <a:solidFill>
            <a:schemeClr val="accent5">
              <a:lumMod val="20000"/>
              <a:lumOff val="80000"/>
            </a:schemeClr>
          </a:solidFill>
        </p:spPr>
        <p:txBody>
          <a:bodyPr wrap="square" lIns="0" tIns="0" rIns="0" bIns="0" rtlCol="0">
            <a:spAutoFit/>
          </a:bodyPr>
          <a:lstStyle/>
          <a:p>
            <a:pPr algn="ctr">
              <a:spcBef>
                <a:spcPts val="1200"/>
              </a:spcBef>
            </a:pPr>
            <a:r>
              <a:rPr lang="vi-VN" sz="2800" b="1" dirty="0">
                <a:cs typeface="Times New Roman" panose="02020603050405020304" pitchFamily="18" charset="0"/>
              </a:rPr>
              <a:t>Khi nhiệt độ môi trường quá cao (trên 40</a:t>
            </a:r>
            <a:r>
              <a:rPr lang="vi-VN" sz="2800" b="1" baseline="30000" dirty="0">
                <a:cs typeface="Times New Roman" panose="02020603050405020304" pitchFamily="18" charset="0"/>
              </a:rPr>
              <a:t>o</a:t>
            </a:r>
            <a:r>
              <a:rPr lang="vi-VN" sz="2800" b="1" dirty="0">
                <a:cs typeface="Times New Roman" panose="02020603050405020304" pitchFamily="18" charset="0"/>
              </a:rPr>
              <a:t>C) hoặc quá thấp (dưới 0</a:t>
            </a:r>
            <a:r>
              <a:rPr lang="vi-VN" sz="2800" b="1" baseline="30000" dirty="0">
                <a:cs typeface="Times New Roman" panose="02020603050405020304" pitchFamily="18" charset="0"/>
              </a:rPr>
              <a:t>o</a:t>
            </a:r>
            <a:r>
              <a:rPr lang="vi-VN" sz="2800" b="1" dirty="0">
                <a:cs typeface="Times New Roman" panose="02020603050405020304" pitchFamily="18" charset="0"/>
              </a:rPr>
              <a:t>C) thì quang hợp ở thực vật sẽ diễn ra như thế nào? Vì sao?</a:t>
            </a:r>
            <a:endParaRPr lang="vi-VN" sz="2800" b="1" dirty="0">
              <a:solidFill>
                <a:srgbClr val="212529"/>
              </a:solidFill>
              <a:cs typeface="Times New Roman" panose="02020603050405020304" pitchFamily="18" charset="0"/>
            </a:endParaRPr>
          </a:p>
        </p:txBody>
      </p:sp>
      <p:pic>
        <p:nvPicPr>
          <p:cNvPr id="4" name="Picture 3">
            <a:extLst>
              <a:ext uri="{FF2B5EF4-FFF2-40B4-BE49-F238E27FC236}">
                <a16:creationId xmlns:a16="http://schemas.microsoft.com/office/drawing/2014/main" id="{031CD361-201D-2641-615A-498BE94CA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81" y="152400"/>
            <a:ext cx="870919" cy="870919"/>
          </a:xfrm>
          <a:prstGeom prst="rect">
            <a:avLst/>
          </a:prstGeom>
        </p:spPr>
      </p:pic>
      <p:sp>
        <p:nvSpPr>
          <p:cNvPr id="6" name="TextBox 5">
            <a:extLst>
              <a:ext uri="{FF2B5EF4-FFF2-40B4-BE49-F238E27FC236}">
                <a16:creationId xmlns:a16="http://schemas.microsoft.com/office/drawing/2014/main" id="{DE057D83-DAB4-F939-F3F5-AE8253EE36C2}"/>
              </a:ext>
            </a:extLst>
          </p:cNvPr>
          <p:cNvSpPr txBox="1"/>
          <p:nvPr/>
        </p:nvSpPr>
        <p:spPr>
          <a:xfrm>
            <a:off x="81579" y="5874603"/>
            <a:ext cx="12028841" cy="830997"/>
          </a:xfrm>
          <a:prstGeom prst="rect">
            <a:avLst/>
          </a:prstGeom>
          <a:solidFill>
            <a:schemeClr val="accent2">
              <a:lumMod val="20000"/>
              <a:lumOff val="80000"/>
            </a:schemeClr>
          </a:solidFill>
        </p:spPr>
        <p:txBody>
          <a:bodyPr wrap="square">
            <a:spAutoFit/>
          </a:bodyPr>
          <a:lstStyle/>
          <a:p>
            <a:pPr algn="ctr"/>
            <a:r>
              <a:rPr lang="vi-VN" sz="2400" b="0" i="0" dirty="0">
                <a:effectLst/>
                <a:latin typeface="arial" panose="020B0604020202020204" pitchFamily="34" charset="0"/>
              </a:rPr>
              <a:t>Khi nhiệt độ môi trường </a:t>
            </a:r>
            <a:r>
              <a:rPr lang="vi-VN" sz="2400" b="1" i="0" dirty="0">
                <a:solidFill>
                  <a:srgbClr val="C00000"/>
                </a:solidFill>
                <a:effectLst/>
                <a:latin typeface="arial" panose="020B0604020202020204" pitchFamily="34" charset="0"/>
              </a:rPr>
              <a:t>quá cao </a:t>
            </a:r>
            <a:r>
              <a:rPr lang="vi-VN" sz="2400" b="0" i="0" dirty="0">
                <a:effectLst/>
                <a:latin typeface="arial" panose="020B0604020202020204" pitchFamily="34" charset="0"/>
              </a:rPr>
              <a:t>(trên 40</a:t>
            </a:r>
            <a:r>
              <a:rPr lang="vi-VN" sz="2400" b="0" i="0" baseline="30000" dirty="0">
                <a:effectLst/>
                <a:latin typeface="arial" panose="020B0604020202020204" pitchFamily="34" charset="0"/>
              </a:rPr>
              <a:t>o</a:t>
            </a:r>
            <a:r>
              <a:rPr lang="vi-VN" sz="2400" b="0" i="0" dirty="0">
                <a:effectLst/>
                <a:latin typeface="arial" panose="020B0604020202020204" pitchFamily="34" charset="0"/>
              </a:rPr>
              <a:t>C) hoặc quá thấp (dưới 0</a:t>
            </a:r>
            <a:r>
              <a:rPr lang="vi-VN" sz="2400" b="0" i="0" baseline="30000" dirty="0">
                <a:effectLst/>
                <a:latin typeface="arial" panose="020B0604020202020204" pitchFamily="34" charset="0"/>
              </a:rPr>
              <a:t>o</a:t>
            </a:r>
            <a:r>
              <a:rPr lang="vi-VN" sz="2400" b="0" i="0" dirty="0">
                <a:effectLst/>
                <a:latin typeface="arial" panose="020B0604020202020204" pitchFamily="34" charset="0"/>
              </a:rPr>
              <a:t>C) thì quang hợp ở thực vật sẽ </a:t>
            </a:r>
            <a:r>
              <a:rPr lang="vi-VN" sz="2400" b="1" i="0" dirty="0">
                <a:solidFill>
                  <a:srgbClr val="C00000"/>
                </a:solidFill>
                <a:effectLst/>
                <a:latin typeface="arial" panose="020B0604020202020204" pitchFamily="34" charset="0"/>
              </a:rPr>
              <a:t>bị giảm </a:t>
            </a:r>
            <a:r>
              <a:rPr lang="vi-VN" sz="2400" b="0" i="0" dirty="0">
                <a:effectLst/>
                <a:latin typeface="arial" panose="020B0604020202020204" pitchFamily="34" charset="0"/>
              </a:rPr>
              <a:t>hoặc </a:t>
            </a:r>
            <a:r>
              <a:rPr lang="vi-VN" sz="2400" b="1" i="0" dirty="0">
                <a:solidFill>
                  <a:srgbClr val="C00000"/>
                </a:solidFill>
                <a:effectLst/>
                <a:latin typeface="arial" panose="020B0604020202020204" pitchFamily="34" charset="0"/>
              </a:rPr>
              <a:t>ngừng trệ </a:t>
            </a:r>
            <a:r>
              <a:rPr lang="vi-VN" sz="2400" b="0" i="0" dirty="0">
                <a:effectLst/>
                <a:latin typeface="arial" panose="020B0604020202020204" pitchFamily="34" charset="0"/>
              </a:rPr>
              <a:t>vì các lục lạp hoạt động kém hoặc bị phá huỷ.</a:t>
            </a:r>
            <a:endParaRPr lang="en-US" sz="2400" dirty="0"/>
          </a:p>
        </p:txBody>
      </p:sp>
    </p:spTree>
    <p:extLst>
      <p:ext uri="{BB962C8B-B14F-4D97-AF65-F5344CB8AC3E}">
        <p14:creationId xmlns:p14="http://schemas.microsoft.com/office/powerpoint/2010/main" val="21179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 descr="Green leaf circle Royalty Free Vector Image - VectorStock">
            <a:extLst>
              <a:ext uri="{FF2B5EF4-FFF2-40B4-BE49-F238E27FC236}">
                <a16:creationId xmlns:a16="http://schemas.microsoft.com/office/drawing/2014/main" id="{7E7B0058-557D-413F-9468-AE5474C18E9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4</a:t>
            </a:r>
          </a:p>
        </p:txBody>
      </p:sp>
      <p:sp>
        <p:nvSpPr>
          <p:cNvPr id="91" name="TextBox 90">
            <a:extLst>
              <a:ext uri="{FF2B5EF4-FFF2-40B4-BE49-F238E27FC236}">
                <a16:creationId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en-US" sz="3200" b="1"/>
              <a:t>Nhiệt độ</a:t>
            </a:r>
          </a:p>
        </p:txBody>
      </p:sp>
      <p:grpSp>
        <p:nvGrpSpPr>
          <p:cNvPr id="92" name="Group 91">
            <a:extLst>
              <a:ext uri="{FF2B5EF4-FFF2-40B4-BE49-F238E27FC236}">
                <a16:creationId xmlns:a16="http://schemas.microsoft.com/office/drawing/2014/main" id="{00956543-F52C-436B-96F2-8AF41CAB7125}"/>
              </a:ext>
            </a:extLst>
          </p:cNvPr>
          <p:cNvGrpSpPr/>
          <p:nvPr/>
        </p:nvGrpSpPr>
        <p:grpSpPr>
          <a:xfrm>
            <a:off x="264105" y="1968094"/>
            <a:ext cx="5069895" cy="1478418"/>
            <a:chOff x="264105" y="1539022"/>
            <a:chExt cx="5143261" cy="1478418"/>
          </a:xfrm>
        </p:grpSpPr>
        <p:sp>
          <p:nvSpPr>
            <p:cNvPr id="93" name="TextBox 92">
              <a:extLst>
                <a:ext uri="{FF2B5EF4-FFF2-40B4-BE49-F238E27FC236}">
                  <a16:creationId xmlns:a16="http://schemas.microsoft.com/office/drawing/2014/main" id="{757B08EE-CD40-4DC5-BA01-33F5946F4B9B}"/>
                </a:ext>
              </a:extLst>
            </p:cNvPr>
            <p:cNvSpPr txBox="1"/>
            <p:nvPr/>
          </p:nvSpPr>
          <p:spPr>
            <a:xfrm>
              <a:off x="941571" y="1539022"/>
              <a:ext cx="4465795" cy="1478418"/>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thuận lợi nhất cho hầu hết các cây quang hợp là từ </a:t>
              </a:r>
              <a:r>
                <a:rPr lang="vi-VN" sz="3200" b="1" dirty="0">
                  <a:solidFill>
                    <a:srgbClr val="C00000"/>
                  </a:solidFill>
                  <a:latin typeface="Arial" panose="020B0604020202020204" pitchFamily="34" charset="0"/>
                  <a:cs typeface="Arial" panose="020B0604020202020204" pitchFamily="34" charset="0"/>
                </a:rPr>
                <a:t>25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 đến 35</a:t>
              </a:r>
              <a:r>
                <a:rPr lang="vi-VN" sz="3200" b="1" baseline="30000" dirty="0">
                  <a:solidFill>
                    <a:srgbClr val="C00000"/>
                  </a:solidFill>
                  <a:latin typeface="Arial" panose="020B0604020202020204" pitchFamily="34" charset="0"/>
                  <a:cs typeface="Arial" panose="020B0604020202020204" pitchFamily="34" charset="0"/>
                </a:rPr>
                <a:t>o</a:t>
              </a:r>
              <a:r>
                <a:rPr lang="vi-VN" sz="3200" b="1" dirty="0">
                  <a:solidFill>
                    <a:srgbClr val="C00000"/>
                  </a:solidFill>
                  <a:latin typeface="Arial" panose="020B0604020202020204" pitchFamily="34" charset="0"/>
                  <a:cs typeface="Arial" panose="020B0604020202020204" pitchFamily="34" charset="0"/>
                </a:rPr>
                <a:t>C.</a:t>
              </a:r>
              <a:endParaRPr lang="vi-VN" sz="2400" b="1" dirty="0">
                <a:solidFill>
                  <a:srgbClr val="C00000"/>
                </a:solidFill>
              </a:endParaRPr>
            </a:p>
          </p:txBody>
        </p:sp>
        <p:pic>
          <p:nvPicPr>
            <p:cNvPr id="94" name="Picture 2" descr="Leaf icon image Royalty Free Vector Image - VectorStock">
              <a:extLst>
                <a:ext uri="{FF2B5EF4-FFF2-40B4-BE49-F238E27FC236}">
                  <a16:creationId xmlns:a16="http://schemas.microsoft.com/office/drawing/2014/main" id="{6A730433-3CD2-496B-B9A2-7670037DFAA5}"/>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5" name="Group 94">
            <a:extLst>
              <a:ext uri="{FF2B5EF4-FFF2-40B4-BE49-F238E27FC236}">
                <a16:creationId xmlns:a16="http://schemas.microsoft.com/office/drawing/2014/main" id="{A94DA8A7-D68A-49F4-AEC0-FD1A5D494BB8}"/>
              </a:ext>
            </a:extLst>
          </p:cNvPr>
          <p:cNvGrpSpPr/>
          <p:nvPr/>
        </p:nvGrpSpPr>
        <p:grpSpPr>
          <a:xfrm>
            <a:off x="264105" y="3833659"/>
            <a:ext cx="5069895" cy="1801262"/>
            <a:chOff x="264105" y="1539022"/>
            <a:chExt cx="5280677" cy="1801262"/>
          </a:xfrm>
        </p:grpSpPr>
        <p:sp>
          <p:nvSpPr>
            <p:cNvPr id="96" name="TextBox 95">
              <a:extLst>
                <a:ext uri="{FF2B5EF4-FFF2-40B4-BE49-F238E27FC236}">
                  <a16:creationId xmlns:a16="http://schemas.microsoft.com/office/drawing/2014/main" id="{8B1C48B9-98FE-44D9-BC74-FC76F80B76DB}"/>
                </a:ext>
              </a:extLst>
            </p:cNvPr>
            <p:cNvSpPr txBox="1"/>
            <p:nvPr/>
          </p:nvSpPr>
          <p:spPr>
            <a:xfrm>
              <a:off x="941571" y="1539022"/>
              <a:ext cx="4603211"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Nhiệt độ quá cao (trên 40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hoặc quá thấp (dưới 10</a:t>
              </a:r>
              <a:r>
                <a:rPr lang="vi-VN" sz="2400" b="1" baseline="30000" dirty="0">
                  <a:latin typeface="Arial" panose="020B0604020202020204" pitchFamily="34" charset="0"/>
                  <a:cs typeface="Arial" panose="020B0604020202020204" pitchFamily="34" charset="0"/>
                </a:rPr>
                <a:t>o</a:t>
              </a:r>
              <a:r>
                <a:rPr lang="vi-VN" sz="2400" b="1" dirty="0">
                  <a:latin typeface="Arial" panose="020B0604020202020204" pitchFamily="34" charset="0"/>
                  <a:cs typeface="Arial" panose="020B0604020202020204" pitchFamily="34" charset="0"/>
                </a:rPr>
                <a:t>C) sẽ làm giảm hoặc ngừng hẳn quá trình quang hợp.</a:t>
              </a:r>
              <a:endParaRPr lang="vi-VN" sz="2400" b="1" dirty="0"/>
            </a:p>
          </p:txBody>
        </p:sp>
        <p:pic>
          <p:nvPicPr>
            <p:cNvPr id="97" name="Picture 2" descr="Leaf icon image Royalty Free Vector Image - VectorStock">
              <a:extLst>
                <a:ext uri="{FF2B5EF4-FFF2-40B4-BE49-F238E27FC236}">
                  <a16:creationId xmlns:a16="http://schemas.microsoft.com/office/drawing/2014/main" id="{BDBC072B-04E4-4F8E-A70D-DF4647CD3E85}"/>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64105" y="1599321"/>
              <a:ext cx="568714" cy="54255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Lý thuyết các yếu tố ảnh hưởng đến quang hợp sinh 7">
            <a:extLst>
              <a:ext uri="{FF2B5EF4-FFF2-40B4-BE49-F238E27FC236}">
                <a16:creationId xmlns:a16="http://schemas.microsoft.com/office/drawing/2014/main" id="{DCE623F3-3F3C-3472-841B-E6B2CAC88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118" y="1272793"/>
            <a:ext cx="6681788"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DC607-7E81-4047-BA63-CF9D65463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7" y="0"/>
            <a:ext cx="12192000"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57784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CF0BAB-B302-4420-957C-1C4880AB88A1}"/>
              </a:ext>
            </a:extLst>
          </p:cNvPr>
          <p:cNvSpPr txBox="1"/>
          <p:nvPr/>
        </p:nvSpPr>
        <p:spPr>
          <a:xfrm>
            <a:off x="525568" y="2354955"/>
            <a:ext cx="4491935" cy="2148089"/>
          </a:xfrm>
          <a:prstGeom prst="rect">
            <a:avLst/>
          </a:prstGeom>
          <a:noFill/>
        </p:spPr>
        <p:txBody>
          <a:bodyPr wrap="none" lIns="0" tIns="0" rIns="0" bIns="0" rtlCol="0">
            <a:spAutoFit/>
          </a:bodyPr>
          <a:lstStyle/>
          <a:p>
            <a:pPr algn="ctr">
              <a:lnSpc>
                <a:spcPct val="120000"/>
              </a:lnSpc>
            </a:pPr>
            <a:r>
              <a:rPr lang="en-US" sz="4000" b="1" dirty="0"/>
              <a:t>I. </a:t>
            </a:r>
            <a:r>
              <a:rPr lang="vi-VN" sz="4000" b="1" dirty="0"/>
              <a:t>MỘT SỐ YẾU TỐ</a:t>
            </a:r>
          </a:p>
          <a:p>
            <a:pPr algn="ctr">
              <a:lnSpc>
                <a:spcPct val="120000"/>
              </a:lnSpc>
            </a:pPr>
            <a:r>
              <a:rPr lang="vi-VN" sz="4000" b="1" dirty="0"/>
              <a:t>ẢNH HƯỞNG</a:t>
            </a:r>
          </a:p>
          <a:p>
            <a:pPr algn="ctr">
              <a:lnSpc>
                <a:spcPct val="120000"/>
              </a:lnSpc>
            </a:pPr>
            <a:r>
              <a:rPr lang="vi-VN" sz="4000" b="1" dirty="0"/>
              <a:t>ĐẾN QUANG HỢP</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04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 descr="Green leaf circle Royalty Free Vector Image - VectorStock">
            <a:extLst>
              <a:ext uri="{FF2B5EF4-FFF2-40B4-BE49-F238E27FC236}">
                <a16:creationId xmlns:a16="http://schemas.microsoft.com/office/drawing/2014/main" id="{7E7B0058-557D-413F-9468-AE5474C18E9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B22B7DB4-334F-4757-9C29-294C31837A46}"/>
              </a:ext>
            </a:extLst>
          </p:cNvPr>
          <p:cNvSpPr txBox="1"/>
          <p:nvPr/>
        </p:nvSpPr>
        <p:spPr>
          <a:xfrm>
            <a:off x="552838"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4</a:t>
            </a:r>
          </a:p>
        </p:txBody>
      </p:sp>
      <p:sp>
        <p:nvSpPr>
          <p:cNvPr id="91" name="TextBox 90">
            <a:extLst>
              <a:ext uri="{FF2B5EF4-FFF2-40B4-BE49-F238E27FC236}">
                <a16:creationId xmlns:a16="http://schemas.microsoft.com/office/drawing/2014/main" id="{17450474-56A9-4E2E-A696-56EF527BDB8B}"/>
              </a:ext>
            </a:extLst>
          </p:cNvPr>
          <p:cNvSpPr txBox="1"/>
          <p:nvPr/>
        </p:nvSpPr>
        <p:spPr>
          <a:xfrm>
            <a:off x="1371600" y="426534"/>
            <a:ext cx="1638269" cy="536622"/>
          </a:xfrm>
          <a:prstGeom prst="rect">
            <a:avLst/>
          </a:prstGeom>
          <a:noFill/>
        </p:spPr>
        <p:txBody>
          <a:bodyPr wrap="none" lIns="0" tIns="0" rIns="0" bIns="0" rtlCol="0">
            <a:spAutoFit/>
          </a:bodyPr>
          <a:lstStyle/>
          <a:p>
            <a:pPr>
              <a:lnSpc>
                <a:spcPct val="120000"/>
              </a:lnSpc>
            </a:pPr>
            <a:r>
              <a:rPr lang="vi-VN" sz="3200" b="1" dirty="0"/>
              <a:t>Nhiệt độ</a:t>
            </a:r>
          </a:p>
        </p:txBody>
      </p:sp>
      <p:grpSp>
        <p:nvGrpSpPr>
          <p:cNvPr id="38" name="Group 37">
            <a:extLst>
              <a:ext uri="{FF2B5EF4-FFF2-40B4-BE49-F238E27FC236}">
                <a16:creationId xmlns:a16="http://schemas.microsoft.com/office/drawing/2014/main" id="{CC68C845-12E9-4437-9F21-78FE05FAAD08}"/>
              </a:ext>
            </a:extLst>
          </p:cNvPr>
          <p:cNvGrpSpPr/>
          <p:nvPr/>
        </p:nvGrpSpPr>
        <p:grpSpPr>
          <a:xfrm>
            <a:off x="276344" y="1437324"/>
            <a:ext cx="11602446" cy="823874"/>
            <a:chOff x="404405" y="1397854"/>
            <a:chExt cx="11216950" cy="823874"/>
          </a:xfrm>
        </p:grpSpPr>
        <p:sp>
          <p:nvSpPr>
            <p:cNvPr id="39" name="TextBox 38">
              <a:extLst>
                <a:ext uri="{FF2B5EF4-FFF2-40B4-BE49-F238E27FC236}">
                  <a16:creationId xmlns:a16="http://schemas.microsoft.com/office/drawing/2014/main" id="{BE6662E7-513A-4C53-AEB3-DD154F096B2E}"/>
                </a:ext>
              </a:extLst>
            </p:cNvPr>
            <p:cNvSpPr txBox="1"/>
            <p:nvPr/>
          </p:nvSpPr>
          <p:spPr>
            <a:xfrm>
              <a:off x="1485898" y="1465252"/>
              <a:ext cx="10135457" cy="451021"/>
            </a:xfrm>
            <a:prstGeom prst="rect">
              <a:avLst/>
            </a:prstGeom>
            <a:noFill/>
          </p:spPr>
          <p:txBody>
            <a:bodyPr wrap="square" lIns="0" tIns="0" rIns="0" bIns="0" rtlCol="0">
              <a:spAutoFit/>
            </a:bodyPr>
            <a:lstStyle/>
            <a:p>
              <a:pPr>
                <a:lnSpc>
                  <a:spcPct val="125000"/>
                </a:lnSpc>
              </a:pPr>
              <a:r>
                <a:rPr lang="vi-VN" sz="2600" b="1" dirty="0">
                  <a:latin typeface="Arial" panose="020B0604020202020204" pitchFamily="34" charset="0"/>
                  <a:cs typeface="Arial" panose="020B0604020202020204" pitchFamily="34" charset="0"/>
                </a:rPr>
                <a:t>Nhiệt độ thấp nhất mà cây có thể quang hợp khác nhau ở các loài.</a:t>
              </a:r>
              <a:endParaRPr lang="vi-VN" sz="2600" b="1" dirty="0"/>
            </a:p>
          </p:txBody>
        </p:sp>
        <p:pic>
          <p:nvPicPr>
            <p:cNvPr id="40" name="Picture 2" descr="Leaf icon image Royalty Free Vector Image - VectorStock">
              <a:extLst>
                <a:ext uri="{FF2B5EF4-FFF2-40B4-BE49-F238E27FC236}">
                  <a16:creationId xmlns:a16="http://schemas.microsoft.com/office/drawing/2014/main" id="{144BCD66-BC3D-40E2-8D37-D22DC24C312A}"/>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Grapes Green Seedless | Fruit World | Fruit World Ponsonby">
            <a:extLst>
              <a:ext uri="{FF2B5EF4-FFF2-40B4-BE49-F238E27FC236}">
                <a16:creationId xmlns:a16="http://schemas.microsoft.com/office/drawing/2014/main" id="{201A9A2E-8EB6-4BED-B626-26E4DE60FC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30" b="3218"/>
          <a:stretch/>
        </p:blipFill>
        <p:spPr bwMode="auto">
          <a:xfrm>
            <a:off x="0" y="2484012"/>
            <a:ext cx="6096000" cy="4373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apaya Wallpapers - Wallpaper Cave">
            <a:extLst>
              <a:ext uri="{FF2B5EF4-FFF2-40B4-BE49-F238E27FC236}">
                <a16:creationId xmlns:a16="http://schemas.microsoft.com/office/drawing/2014/main" id="{3C441722-DBC3-4A65-93F5-8074D3E816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69" r="2461"/>
          <a:stretch/>
        </p:blipFill>
        <p:spPr bwMode="auto">
          <a:xfrm>
            <a:off x="6096000" y="2484012"/>
            <a:ext cx="6096000" cy="437398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78D3A62B-1BA8-49D3-B26C-6BC31CF98444}"/>
              </a:ext>
            </a:extLst>
          </p:cNvPr>
          <p:cNvSpPr/>
          <p:nvPr/>
        </p:nvSpPr>
        <p:spPr>
          <a:xfrm>
            <a:off x="6388508"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5" name="TextBox 44">
            <a:extLst>
              <a:ext uri="{FF2B5EF4-FFF2-40B4-BE49-F238E27FC236}">
                <a16:creationId xmlns:a16="http://schemas.microsoft.com/office/drawing/2014/main" id="{A2E70111-7411-4AD5-8469-C5C79716D67B}"/>
              </a:ext>
            </a:extLst>
          </p:cNvPr>
          <p:cNvSpPr txBox="1"/>
          <p:nvPr/>
        </p:nvSpPr>
        <p:spPr>
          <a:xfrm>
            <a:off x="6661354" y="5769386"/>
            <a:ext cx="4965292" cy="775149"/>
          </a:xfrm>
          <a:prstGeom prst="rect">
            <a:avLst/>
          </a:prstGeom>
          <a:noFill/>
        </p:spPr>
        <p:txBody>
          <a:bodyPr wrap="square" lIns="0" tIns="0" rIns="0" bIns="0" rtlCol="0">
            <a:spAutoFit/>
          </a:bodyPr>
          <a:lstStyle/>
          <a:p>
            <a:pPr algn="ctr">
              <a:lnSpc>
                <a:spcPct val="120000"/>
              </a:lnSpc>
            </a:pPr>
            <a:r>
              <a:rPr lang="vi-VN" sz="2200" dirty="0"/>
              <a:t>Cây ở </a:t>
            </a:r>
            <a:r>
              <a:rPr lang="vi-VN" sz="2200" b="1" dirty="0">
                <a:solidFill>
                  <a:srgbClr val="C00000"/>
                </a:solidFill>
              </a:rPr>
              <a:t>vùng nhiệt đới </a:t>
            </a:r>
            <a:r>
              <a:rPr lang="vi-VN" sz="2200" dirty="0"/>
              <a:t>có thể quang hợp ở nhiệt độ thấp nhất từ </a:t>
            </a:r>
            <a:r>
              <a:rPr lang="vi-VN" sz="2200" b="1" dirty="0">
                <a:solidFill>
                  <a:srgbClr val="C00000"/>
                </a:solidFill>
              </a:rPr>
              <a:t>4</a:t>
            </a:r>
            <a:r>
              <a:rPr lang="vi-VN" sz="2200" b="1" baseline="30000" dirty="0">
                <a:solidFill>
                  <a:srgbClr val="C00000"/>
                </a:solidFill>
              </a:rPr>
              <a:t>o</a:t>
            </a:r>
            <a:r>
              <a:rPr lang="vi-VN" sz="2200" b="1" dirty="0">
                <a:solidFill>
                  <a:srgbClr val="C00000"/>
                </a:solidFill>
              </a:rPr>
              <a:t>C</a:t>
            </a:r>
          </a:p>
        </p:txBody>
      </p:sp>
      <p:grpSp>
        <p:nvGrpSpPr>
          <p:cNvPr id="4" name="Group 3">
            <a:extLst>
              <a:ext uri="{FF2B5EF4-FFF2-40B4-BE49-F238E27FC236}">
                <a16:creationId xmlns:a16="http://schemas.microsoft.com/office/drawing/2014/main" id="{ADC8EEBA-14BA-4DD0-9AAE-3DB95C7FD5A3}"/>
              </a:ext>
            </a:extLst>
          </p:cNvPr>
          <p:cNvGrpSpPr/>
          <p:nvPr/>
        </p:nvGrpSpPr>
        <p:grpSpPr>
          <a:xfrm>
            <a:off x="292508" y="5638800"/>
            <a:ext cx="5510985" cy="1036320"/>
            <a:chOff x="275882" y="5638800"/>
            <a:chExt cx="5510985" cy="1036320"/>
          </a:xfrm>
        </p:grpSpPr>
        <p:sp>
          <p:nvSpPr>
            <p:cNvPr id="46" name="Rectangle 45">
              <a:extLst>
                <a:ext uri="{FF2B5EF4-FFF2-40B4-BE49-F238E27FC236}">
                  <a16:creationId xmlns:a16="http://schemas.microsoft.com/office/drawing/2014/main" id="{3BF3C94E-4535-4578-AC0E-53477EBABDAB}"/>
                </a:ext>
              </a:extLst>
            </p:cNvPr>
            <p:cNvSpPr/>
            <p:nvPr/>
          </p:nvSpPr>
          <p:spPr>
            <a:xfrm>
              <a:off x="275882" y="5638800"/>
              <a:ext cx="5510985" cy="10363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7" name="TextBox 46">
              <a:extLst>
                <a:ext uri="{FF2B5EF4-FFF2-40B4-BE49-F238E27FC236}">
                  <a16:creationId xmlns:a16="http://schemas.microsoft.com/office/drawing/2014/main" id="{46702058-D84C-4729-A2DD-397BC6BCFE09}"/>
                </a:ext>
              </a:extLst>
            </p:cNvPr>
            <p:cNvSpPr txBox="1"/>
            <p:nvPr/>
          </p:nvSpPr>
          <p:spPr>
            <a:xfrm>
              <a:off x="440574" y="5769386"/>
              <a:ext cx="5181600" cy="775149"/>
            </a:xfrm>
            <a:prstGeom prst="rect">
              <a:avLst/>
            </a:prstGeom>
            <a:noFill/>
          </p:spPr>
          <p:txBody>
            <a:bodyPr wrap="square" lIns="0" tIns="0" rIns="0" bIns="0" rtlCol="0">
              <a:spAutoFit/>
            </a:bodyPr>
            <a:lstStyle/>
            <a:p>
              <a:pPr algn="ctr">
                <a:lnSpc>
                  <a:spcPct val="120000"/>
                </a:lnSpc>
              </a:pPr>
              <a:r>
                <a:rPr lang="vi-VN" sz="2200" dirty="0"/>
                <a:t>Nhiệt độ thấp nhất của cây ở </a:t>
              </a:r>
              <a:r>
                <a:rPr lang="vi-VN" sz="2200" b="1" dirty="0">
                  <a:solidFill>
                    <a:srgbClr val="C00000"/>
                  </a:solidFill>
                </a:rPr>
                <a:t>vùng ôn đới </a:t>
              </a:r>
              <a:r>
                <a:rPr lang="vi-VN" sz="2200" dirty="0"/>
                <a:t>có thể quang hợp là từ </a:t>
              </a:r>
              <a:r>
                <a:rPr lang="vi-VN" sz="2200" b="1" dirty="0">
                  <a:solidFill>
                    <a:srgbClr val="C00000"/>
                  </a:solidFill>
                </a:rPr>
                <a:t>-5</a:t>
              </a:r>
              <a:r>
                <a:rPr lang="vi-VN" sz="2200" b="1" baseline="30000" dirty="0">
                  <a:solidFill>
                    <a:srgbClr val="C00000"/>
                  </a:solidFill>
                </a:rPr>
                <a:t>o</a:t>
              </a:r>
              <a:r>
                <a:rPr lang="vi-VN" sz="2200" b="1" dirty="0">
                  <a:solidFill>
                    <a:srgbClr val="C00000"/>
                  </a:solidFill>
                </a:rPr>
                <a:t>C</a:t>
              </a:r>
              <a:endParaRPr lang="vi-VN" sz="2200" dirty="0"/>
            </a:p>
          </p:txBody>
        </p:sp>
      </p:grpSp>
    </p:spTree>
    <p:extLst>
      <p:ext uri="{BB962C8B-B14F-4D97-AF65-F5344CB8AC3E}">
        <p14:creationId xmlns:p14="http://schemas.microsoft.com/office/powerpoint/2010/main" val="7306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4">
            <a:extLst>
              <a:ext uri="{FF2B5EF4-FFF2-40B4-BE49-F238E27FC236}">
                <a16:creationId xmlns:a16="http://schemas.microsoft.com/office/drawing/2014/main" id="{5AEDEE2B-FBDA-FB1E-23CF-E7732F08781F}"/>
              </a:ext>
            </a:extLst>
          </p:cNvPr>
          <p:cNvSpPr txBox="1">
            <a:spLocks noChangeArrowheads="1"/>
          </p:cNvSpPr>
          <p:nvPr/>
        </p:nvSpPr>
        <p:spPr bwMode="auto">
          <a:xfrm>
            <a:off x="2286000" y="86030"/>
            <a:ext cx="80772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defRPr/>
            </a:pPr>
            <a:r>
              <a:rPr lang="vi-VN" altLang="vi-VN" sz="2800" b="1" dirty="0">
                <a:solidFill>
                  <a:prstClr val="black"/>
                </a:solidFill>
                <a:latin typeface="Times New Roman" pitchFamily="18" charset="0"/>
                <a:cs typeface="Times New Roman" pitchFamily="18" charset="0"/>
              </a:rPr>
              <a:t>PHIẾU HỌC TẬP </a:t>
            </a:r>
            <a:r>
              <a:rPr lang="en-US" altLang="vi-VN" sz="2800" b="1" dirty="0">
                <a:solidFill>
                  <a:prstClr val="black"/>
                </a:solidFill>
                <a:latin typeface="Times New Roman" pitchFamily="18" charset="0"/>
                <a:cs typeface="Times New Roman" pitchFamily="18" charset="0"/>
              </a:rPr>
              <a:t>1</a:t>
            </a:r>
            <a:r>
              <a:rPr lang="de-DE" altLang="vi-VN" sz="2800" b="1" dirty="0">
                <a:solidFill>
                  <a:prstClr val="black"/>
                </a:solidFill>
                <a:latin typeface="Times New Roman" pitchFamily="18" charset="0"/>
                <a:cs typeface="Times New Roman" pitchFamily="18" charset="0"/>
              </a:rPr>
              <a:t> : HOẠT ĐỘNG NHÓM</a:t>
            </a:r>
            <a:endParaRPr lang="vi-VN" altLang="vi-VN" sz="2800" dirty="0">
              <a:solidFill>
                <a:prstClr val="black"/>
              </a:solidFill>
              <a:latin typeface="Times New Roman" pitchFamily="18" charset="0"/>
              <a:cs typeface="Times New Roman" pitchFamily="18" charset="0"/>
            </a:endParaRPr>
          </a:p>
          <a:p>
            <a:pPr eaLnBrk="0" fontAlgn="base" hangingPunct="0">
              <a:spcBef>
                <a:spcPct val="0"/>
              </a:spcBef>
              <a:spcAft>
                <a:spcPct val="0"/>
              </a:spcAft>
            </a:pPr>
            <a:endParaRPr lang="vi-VN" altLang="vi-VN" dirty="0">
              <a:solidFill>
                <a:prstClr val="black"/>
              </a:solidFill>
            </a:endParaRPr>
          </a:p>
        </p:txBody>
      </p:sp>
      <p:graphicFrame>
        <p:nvGraphicFramePr>
          <p:cNvPr id="8" name="Table 7">
            <a:extLst>
              <a:ext uri="{FF2B5EF4-FFF2-40B4-BE49-F238E27FC236}">
                <a16:creationId xmlns:a16="http://schemas.microsoft.com/office/drawing/2014/main" id="{FBDF42FF-386A-726C-7C06-666A4D37D315}"/>
              </a:ext>
            </a:extLst>
          </p:cNvPr>
          <p:cNvGraphicFramePr>
            <a:graphicFrameLocks noGrp="1"/>
          </p:cNvGraphicFramePr>
          <p:nvPr>
            <p:extLst>
              <p:ext uri="{D42A27DB-BD31-4B8C-83A1-F6EECF244321}">
                <p14:modId xmlns:p14="http://schemas.microsoft.com/office/powerpoint/2010/main" val="3279896575"/>
              </p:ext>
            </p:extLst>
          </p:nvPr>
        </p:nvGraphicFramePr>
        <p:xfrm>
          <a:off x="1676400" y="1152759"/>
          <a:ext cx="7943850" cy="1981250"/>
        </p:xfrm>
        <a:graphic>
          <a:graphicData uri="http://schemas.openxmlformats.org/drawingml/2006/table">
            <a:tbl>
              <a:tblPr firstRow="1" bandRow="1">
                <a:tableStyleId>{E8B1032C-EA38-4F05-BA0D-38AFFFC7BED3}</a:tableStyleId>
              </a:tblPr>
              <a:tblGrid>
                <a:gridCol w="4190669">
                  <a:extLst>
                    <a:ext uri="{9D8B030D-6E8A-4147-A177-3AD203B41FA5}">
                      <a16:colId xmlns:a16="http://schemas.microsoft.com/office/drawing/2014/main" val="20000"/>
                    </a:ext>
                  </a:extLst>
                </a:gridCol>
                <a:gridCol w="3753181">
                  <a:extLst>
                    <a:ext uri="{9D8B030D-6E8A-4147-A177-3AD203B41FA5}">
                      <a16:colId xmlns:a16="http://schemas.microsoft.com/office/drawing/2014/main" val="20001"/>
                    </a:ext>
                  </a:extLst>
                </a:gridCol>
              </a:tblGrid>
              <a:tr h="297210">
                <a:tc>
                  <a:txBody>
                    <a:bodyPr/>
                    <a:lstStyle/>
                    <a:p>
                      <a:r>
                        <a:rPr lang="vi-VN" sz="2000" b="1" dirty="0"/>
                        <a:t>  Yếu</a:t>
                      </a:r>
                      <a:r>
                        <a:rPr lang="vi-VN" sz="2000" b="1" baseline="0" dirty="0"/>
                        <a:t> tố </a:t>
                      </a:r>
                      <a:endParaRPr lang="vi-VN" sz="2000" b="1" dirty="0"/>
                    </a:p>
                  </a:txBody>
                  <a:tcPr marT="45725" marB="45725"/>
                </a:tc>
                <a:tc>
                  <a:txBody>
                    <a:bodyPr/>
                    <a:lstStyle/>
                    <a:p>
                      <a:r>
                        <a:rPr lang="vi-VN" sz="2000" dirty="0"/>
                        <a:t>Ảnh</a:t>
                      </a:r>
                      <a:r>
                        <a:rPr lang="vi-VN" sz="2000" baseline="0" dirty="0"/>
                        <a:t> hưởng đến quang hợp </a:t>
                      </a:r>
                      <a:endParaRPr lang="vi-VN" sz="2000" dirty="0"/>
                    </a:p>
                  </a:txBody>
                  <a:tcPr marT="45725" marB="45725"/>
                </a:tc>
                <a:extLst>
                  <a:ext uri="{0D108BD9-81ED-4DB2-BD59-A6C34878D82A}">
                    <a16:rowId xmlns:a16="http://schemas.microsoft.com/office/drawing/2014/main" val="10000"/>
                  </a:ext>
                </a:extLst>
              </a:tr>
              <a:tr h="388689">
                <a:tc>
                  <a:txBody>
                    <a:bodyPr/>
                    <a:lstStyle/>
                    <a:p>
                      <a:r>
                        <a:rPr lang="vi-VN" sz="2000" b="1" dirty="0"/>
                        <a:t>Ánh</a:t>
                      </a:r>
                      <a:r>
                        <a:rPr lang="vi-VN" sz="2000" b="1" baseline="0" dirty="0"/>
                        <a:t> sáng </a:t>
                      </a:r>
                      <a:endParaRPr lang="vi-VN" sz="2000" b="1" dirty="0"/>
                    </a:p>
                  </a:txBody>
                  <a:tcPr marT="45725" marB="45725"/>
                </a:tc>
                <a:tc>
                  <a:txBody>
                    <a:bodyPr/>
                    <a:lstStyle/>
                    <a:p>
                      <a:endParaRPr lang="vi-VN" sz="2000" dirty="0"/>
                    </a:p>
                  </a:txBody>
                  <a:tcPr marT="45725" marB="45725"/>
                </a:tc>
                <a:extLst>
                  <a:ext uri="{0D108BD9-81ED-4DB2-BD59-A6C34878D82A}">
                    <a16:rowId xmlns:a16="http://schemas.microsoft.com/office/drawing/2014/main" val="10001"/>
                  </a:ext>
                </a:extLst>
              </a:tr>
              <a:tr h="381055">
                <a:tc>
                  <a:txBody>
                    <a:bodyPr/>
                    <a:lstStyle/>
                    <a:p>
                      <a:r>
                        <a:rPr lang="vi-VN" sz="2000" b="1" dirty="0"/>
                        <a:t>Nước </a:t>
                      </a:r>
                    </a:p>
                  </a:txBody>
                  <a:tcPr marT="45725" marB="45725"/>
                </a:tc>
                <a:tc>
                  <a:txBody>
                    <a:bodyPr/>
                    <a:lstStyle/>
                    <a:p>
                      <a:endParaRPr lang="vi-VN" sz="2000" dirty="0"/>
                    </a:p>
                  </a:txBody>
                  <a:tcPr marT="45725" marB="45725"/>
                </a:tc>
                <a:extLst>
                  <a:ext uri="{0D108BD9-81ED-4DB2-BD59-A6C34878D82A}">
                    <a16:rowId xmlns:a16="http://schemas.microsoft.com/office/drawing/2014/main" val="10002"/>
                  </a:ext>
                </a:extLst>
              </a:tr>
              <a:tr h="381038">
                <a:tc>
                  <a:txBody>
                    <a:bodyPr/>
                    <a:lstStyle/>
                    <a:p>
                      <a:r>
                        <a:rPr lang="vi-VN" sz="2000" b="1" dirty="0"/>
                        <a:t>Khí</a:t>
                      </a:r>
                      <a:r>
                        <a:rPr lang="vi-VN" sz="2000" b="1" baseline="0" dirty="0"/>
                        <a:t> Carbon dioxide</a:t>
                      </a:r>
                      <a:endParaRPr lang="vi-VN" sz="2000" b="1" dirty="0"/>
                    </a:p>
                  </a:txBody>
                  <a:tcPr marT="45725" marB="45725"/>
                </a:tc>
                <a:tc>
                  <a:txBody>
                    <a:bodyPr/>
                    <a:lstStyle/>
                    <a:p>
                      <a:endParaRPr lang="vi-VN" sz="2000" dirty="0"/>
                    </a:p>
                  </a:txBody>
                  <a:tcPr marT="45725" marB="45725"/>
                </a:tc>
                <a:extLst>
                  <a:ext uri="{0D108BD9-81ED-4DB2-BD59-A6C34878D82A}">
                    <a16:rowId xmlns:a16="http://schemas.microsoft.com/office/drawing/2014/main" val="10003"/>
                  </a:ext>
                </a:extLst>
              </a:tr>
              <a:tr h="390335">
                <a:tc>
                  <a:txBody>
                    <a:bodyPr/>
                    <a:lstStyle/>
                    <a:p>
                      <a:r>
                        <a:rPr lang="vi-VN" sz="2000" b="1" dirty="0"/>
                        <a:t>Nhiệt</a:t>
                      </a:r>
                      <a:r>
                        <a:rPr lang="vi-VN" sz="2000" b="1" baseline="0" dirty="0"/>
                        <a:t> độ</a:t>
                      </a:r>
                      <a:endParaRPr lang="vi-VN" sz="2000" b="1" dirty="0"/>
                    </a:p>
                  </a:txBody>
                  <a:tcPr marT="45725" marB="45725"/>
                </a:tc>
                <a:tc>
                  <a:txBody>
                    <a:bodyPr/>
                    <a:lstStyle/>
                    <a:p>
                      <a:endParaRPr lang="vi-VN" sz="2000" dirty="0"/>
                    </a:p>
                  </a:txBody>
                  <a:tcPr marT="45725" marB="45725"/>
                </a:tc>
                <a:extLst>
                  <a:ext uri="{0D108BD9-81ED-4DB2-BD59-A6C34878D82A}">
                    <a16:rowId xmlns:a16="http://schemas.microsoft.com/office/drawing/2014/main" val="10004"/>
                  </a:ext>
                </a:extLst>
              </a:tr>
            </a:tbl>
          </a:graphicData>
        </a:graphic>
      </p:graphicFrame>
      <p:sp>
        <p:nvSpPr>
          <p:cNvPr id="20503" name="TextBox 8">
            <a:extLst>
              <a:ext uri="{FF2B5EF4-FFF2-40B4-BE49-F238E27FC236}">
                <a16:creationId xmlns:a16="http://schemas.microsoft.com/office/drawing/2014/main" id="{1D7E1ADD-AD96-3E06-23DF-6856FA1B4EFE}"/>
              </a:ext>
            </a:extLst>
          </p:cNvPr>
          <p:cNvSpPr txBox="1">
            <a:spLocks noChangeArrowheads="1"/>
          </p:cNvSpPr>
          <p:nvPr/>
        </p:nvSpPr>
        <p:spPr bwMode="auto">
          <a:xfrm>
            <a:off x="838200" y="3234618"/>
            <a:ext cx="11582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0" fontAlgn="base" hangingPunct="0">
              <a:spcBef>
                <a:spcPct val="0"/>
              </a:spcBef>
              <a:spcAft>
                <a:spcPct val="0"/>
              </a:spcAft>
            </a:pPr>
            <a:r>
              <a:rPr lang="de-DE" altLang="vi-VN" sz="2400" b="1" dirty="0">
                <a:solidFill>
                  <a:srgbClr val="FF0000"/>
                </a:solidFill>
                <a:latin typeface="Times New Roman" panose="02020603050405020304" pitchFamily="18" charset="0"/>
                <a:cs typeface="Times New Roman" panose="02020603050405020304" pitchFamily="18" charset="0"/>
              </a:rPr>
              <a:t>2. </a:t>
            </a:r>
            <a:r>
              <a:rPr lang="de-DE" altLang="vi-VN" sz="2400" b="1" dirty="0">
                <a:solidFill>
                  <a:prstClr val="black"/>
                </a:solidFill>
                <a:latin typeface="Times New Roman" panose="02020603050405020304" pitchFamily="18" charset="0"/>
                <a:cs typeface="Times New Roman" panose="02020603050405020304" pitchFamily="18" charset="0"/>
              </a:rPr>
              <a:t>Giải thích vì sao nên trồng cây đúng thời vụ và đảm bảo mật độ phù hợp</a:t>
            </a:r>
            <a:endParaRPr lang="vi-VN" altLang="vi-VN" sz="2400" b="1" dirty="0">
              <a:solidFill>
                <a:prstClr val="black"/>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de-DE" altLang="vi-VN" sz="2400" b="1" dirty="0">
                <a:solidFill>
                  <a:prstClr val="black"/>
                </a:solidFill>
                <a:latin typeface="Times New Roman" panose="02020603050405020304" pitchFamily="18" charset="0"/>
                <a:cs typeface="Times New Roman" panose="02020603050405020304" pitchFamily="18" charset="0"/>
              </a:rPr>
              <a:t>...........................................................................................................................</a:t>
            </a:r>
            <a:endParaRPr lang="vi-VN" altLang="vi-VN" sz="2400" b="1" dirty="0">
              <a:solidFill>
                <a:prstClr val="black"/>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de-DE" altLang="vi-VN" sz="2400" b="1" dirty="0">
                <a:solidFill>
                  <a:srgbClr val="FF0000"/>
                </a:solidFill>
                <a:latin typeface="Times New Roman" panose="02020603050405020304" pitchFamily="18" charset="0"/>
                <a:cs typeface="Times New Roman" panose="02020603050405020304" pitchFamily="18" charset="0"/>
              </a:rPr>
              <a:t>3. </a:t>
            </a:r>
            <a:r>
              <a:rPr lang="de-DE" altLang="vi-VN" sz="2400" b="1" dirty="0">
                <a:solidFill>
                  <a:prstClr val="black"/>
                </a:solidFill>
                <a:latin typeface="Times New Roman" panose="02020603050405020304" pitchFamily="18" charset="0"/>
                <a:cs typeface="Times New Roman" panose="02020603050405020304" pitchFamily="18" charset="0"/>
              </a:rPr>
              <a:t>Ở những công nghiệp hay có nhiều nhà máy, nồng độ khí Carbon dioxide</a:t>
            </a:r>
          </a:p>
          <a:p>
            <a:pPr algn="just" eaLnBrk="0" fontAlgn="base" hangingPunct="0">
              <a:spcBef>
                <a:spcPct val="0"/>
              </a:spcBef>
              <a:spcAft>
                <a:spcPct val="0"/>
              </a:spcAft>
            </a:pPr>
            <a:r>
              <a:rPr lang="de-DE" altLang="vi-VN" sz="2400" b="1" dirty="0">
                <a:solidFill>
                  <a:prstClr val="black"/>
                </a:solidFill>
                <a:latin typeface="Times New Roman" panose="02020603050405020304" pitchFamily="18" charset="0"/>
                <a:cs typeface="Times New Roman" panose="02020603050405020304" pitchFamily="18" charset="0"/>
              </a:rPr>
              <a:t> thường tăng cao. Quang hợp của cây trồng bị ảnh hưởng như thế nào? </a:t>
            </a:r>
            <a:endParaRPr lang="vi-VN" altLang="vi-VN" sz="2400" b="1" dirty="0">
              <a:solidFill>
                <a:prstClr val="black"/>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de-DE" altLang="vi-VN" sz="2400" b="1" dirty="0">
                <a:solidFill>
                  <a:prstClr val="black"/>
                </a:solidFill>
                <a:latin typeface="Times New Roman" panose="02020603050405020304" pitchFamily="18" charset="0"/>
                <a:cs typeface="Times New Roman" panose="02020603050405020304" pitchFamily="18" charset="0"/>
              </a:rPr>
              <a:t>...........................................................................................................................</a:t>
            </a:r>
            <a:endParaRPr lang="vi-VN" altLang="vi-VN" sz="2400" b="1" dirty="0">
              <a:solidFill>
                <a:prstClr val="black"/>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de-DE" altLang="vi-VN" sz="2400" b="1" dirty="0">
                <a:solidFill>
                  <a:srgbClr val="FF0000"/>
                </a:solidFill>
                <a:latin typeface="Times New Roman" panose="02020603050405020304" pitchFamily="18" charset="0"/>
                <a:cs typeface="Times New Roman" panose="02020603050405020304" pitchFamily="18" charset="0"/>
              </a:rPr>
              <a:t>4. </a:t>
            </a:r>
            <a:r>
              <a:rPr lang="de-DE" altLang="vi-VN" sz="2400" b="1" dirty="0">
                <a:solidFill>
                  <a:prstClr val="black"/>
                </a:solidFill>
                <a:latin typeface="Times New Roman" panose="02020603050405020304" pitchFamily="18" charset="0"/>
                <a:cs typeface="Times New Roman" panose="02020603050405020304" pitchFamily="18" charset="0"/>
              </a:rPr>
              <a:t>Vào những ngày nắng nóng hoặc trời rét đậm, người làm vườn thường </a:t>
            </a:r>
          </a:p>
          <a:p>
            <a:pPr algn="just" eaLnBrk="0" fontAlgn="base" hangingPunct="0">
              <a:spcBef>
                <a:spcPct val="0"/>
              </a:spcBef>
              <a:spcAft>
                <a:spcPct val="0"/>
              </a:spcAft>
            </a:pPr>
            <a:r>
              <a:rPr lang="de-DE" altLang="vi-VN" sz="2400" b="1" dirty="0">
                <a:solidFill>
                  <a:prstClr val="black"/>
                </a:solidFill>
                <a:latin typeface="Times New Roman" panose="02020603050405020304" pitchFamily="18" charset="0"/>
                <a:cs typeface="Times New Roman" panose="02020603050405020304" pitchFamily="18" charset="0"/>
              </a:rPr>
              <a:t>che nắng hoặc chống rét ( ủ ấm gốc) cho cây. Em hãy giải thích ý nghĩa của </a:t>
            </a:r>
          </a:p>
          <a:p>
            <a:pPr algn="just" eaLnBrk="0" fontAlgn="base" hangingPunct="0">
              <a:spcBef>
                <a:spcPct val="0"/>
              </a:spcBef>
              <a:spcAft>
                <a:spcPct val="0"/>
              </a:spcAft>
            </a:pPr>
            <a:r>
              <a:rPr lang="de-DE" altLang="vi-VN" sz="2400" b="1" dirty="0">
                <a:solidFill>
                  <a:prstClr val="black"/>
                </a:solidFill>
                <a:latin typeface="Times New Roman" panose="02020603050405020304" pitchFamily="18" charset="0"/>
                <a:cs typeface="Times New Roman" panose="02020603050405020304" pitchFamily="18" charset="0"/>
              </a:rPr>
              <a:t>việc làm đó.</a:t>
            </a:r>
            <a:endParaRPr lang="vi-VN" altLang="vi-VN" sz="2400" b="1" dirty="0">
              <a:solidFill>
                <a:prstClr val="black"/>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vi-VN" altLang="vi-VN" sz="2400" b="1" dirty="0">
                <a:solidFill>
                  <a:prstClr val="black"/>
                </a:solidFill>
                <a:latin typeface="Times New Roman" panose="02020603050405020304" pitchFamily="18" charset="0"/>
                <a:cs typeface="Times New Roman" panose="02020603050405020304" pitchFamily="18" charset="0"/>
              </a:rPr>
              <a:t>...............................................................................................................................</a:t>
            </a:r>
          </a:p>
        </p:txBody>
      </p:sp>
      <p:sp>
        <p:nvSpPr>
          <p:cNvPr id="20504" name="TextBox 9">
            <a:extLst>
              <a:ext uri="{FF2B5EF4-FFF2-40B4-BE49-F238E27FC236}">
                <a16:creationId xmlns:a16="http://schemas.microsoft.com/office/drawing/2014/main" id="{1F0A4834-ACBB-F637-01F9-C7A6ADE9D8FC}"/>
              </a:ext>
            </a:extLst>
          </p:cNvPr>
          <p:cNvSpPr txBox="1">
            <a:spLocks noChangeArrowheads="1"/>
          </p:cNvSpPr>
          <p:nvPr/>
        </p:nvSpPr>
        <p:spPr bwMode="auto">
          <a:xfrm>
            <a:off x="914400" y="632783"/>
            <a:ext cx="746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vi-VN" altLang="vi-VN" sz="2400" b="1" dirty="0">
                <a:solidFill>
                  <a:srgbClr val="FF0000"/>
                </a:solidFill>
                <a:latin typeface="Times New Roman" panose="02020603050405020304" pitchFamily="18" charset="0"/>
                <a:cs typeface="Times New Roman" panose="02020603050405020304" pitchFamily="18" charset="0"/>
              </a:rPr>
              <a:t>1. </a:t>
            </a:r>
            <a:r>
              <a:rPr lang="vi-VN" altLang="vi-VN" sz="2400" b="1" dirty="0">
                <a:solidFill>
                  <a:prstClr val="black"/>
                </a:solidFill>
                <a:latin typeface="Times New Roman" panose="02020603050405020304" pitchFamily="18" charset="0"/>
                <a:cs typeface="Times New Roman" panose="02020603050405020304" pitchFamily="18" charset="0"/>
              </a:rPr>
              <a:t>Hoàn thành theo mẫu bảng 23.1</a:t>
            </a:r>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644FFFCB-C1B9-4474-BB3A-0176A32AE952}"/>
              </a:ext>
            </a:extLst>
          </p:cNvPr>
          <p:cNvGraphicFramePr>
            <a:graphicFrameLocks noGrp="1"/>
          </p:cNvGraphicFramePr>
          <p:nvPr>
            <p:extLst>
              <p:ext uri="{D42A27DB-BD31-4B8C-83A1-F6EECF244321}">
                <p14:modId xmlns:p14="http://schemas.microsoft.com/office/powerpoint/2010/main" val="793519539"/>
              </p:ext>
            </p:extLst>
          </p:nvPr>
        </p:nvGraphicFramePr>
        <p:xfrm>
          <a:off x="342900" y="1904999"/>
          <a:ext cx="11506200" cy="472440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741774577"/>
                    </a:ext>
                  </a:extLst>
                </a:gridCol>
                <a:gridCol w="8763000">
                  <a:extLst>
                    <a:ext uri="{9D8B030D-6E8A-4147-A177-3AD203B41FA5}">
                      <a16:colId xmlns:a16="http://schemas.microsoft.com/office/drawing/2014/main" val="1383704682"/>
                    </a:ext>
                  </a:extLst>
                </a:gridCol>
              </a:tblGrid>
              <a:tr h="944880">
                <a:tc>
                  <a:txBody>
                    <a:bodyPr/>
                    <a:lstStyle/>
                    <a:p>
                      <a:pPr algn="ctr"/>
                      <a:r>
                        <a:rPr lang="en-US" sz="2400" b="1">
                          <a:solidFill>
                            <a:schemeClr val="tx1"/>
                          </a:solidFill>
                          <a:latin typeface="+mj-lt"/>
                        </a:rPr>
                        <a:t>Yếu tố</a:t>
                      </a:r>
                    </a:p>
                  </a:txBody>
                  <a:tcPr anchor="ctr">
                    <a:solidFill>
                      <a:schemeClr val="accent3">
                        <a:lumMod val="20000"/>
                        <a:lumOff val="80000"/>
                      </a:schemeClr>
                    </a:solidFill>
                  </a:tcPr>
                </a:tc>
                <a:tc>
                  <a:txBody>
                    <a:bodyPr/>
                    <a:lstStyle/>
                    <a:p>
                      <a:pPr algn="ctr"/>
                      <a:r>
                        <a:rPr lang="en-US" sz="2400" b="1">
                          <a:solidFill>
                            <a:schemeClr val="tx1"/>
                          </a:solidFill>
                          <a:latin typeface="+mj-lt"/>
                        </a:rPr>
                        <a:t>Ảnh hưởng đến quang hợp</a:t>
                      </a:r>
                    </a:p>
                  </a:txBody>
                  <a:tcPr anchor="ctr">
                    <a:solidFill>
                      <a:schemeClr val="accent3">
                        <a:lumMod val="20000"/>
                        <a:lumOff val="80000"/>
                      </a:schemeClr>
                    </a:solidFill>
                  </a:tcPr>
                </a:tc>
                <a:extLst>
                  <a:ext uri="{0D108BD9-81ED-4DB2-BD59-A6C34878D82A}">
                    <a16:rowId xmlns:a16="http://schemas.microsoft.com/office/drawing/2014/main" val="1646080807"/>
                  </a:ext>
                </a:extLst>
              </a:tr>
              <a:tr h="944880">
                <a:tc>
                  <a:txBody>
                    <a:bodyPr/>
                    <a:lstStyle/>
                    <a:p>
                      <a:r>
                        <a:rPr lang="en-US" sz="2400">
                          <a:solidFill>
                            <a:schemeClr val="tx1"/>
                          </a:solidFill>
                          <a:latin typeface="+mj-lt"/>
                        </a:rPr>
                        <a:t>Ánh sáng</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4069028197"/>
                  </a:ext>
                </a:extLst>
              </a:tr>
              <a:tr h="944880">
                <a:tc>
                  <a:txBody>
                    <a:bodyPr/>
                    <a:lstStyle/>
                    <a:p>
                      <a:r>
                        <a:rPr lang="en-US" sz="2400">
                          <a:solidFill>
                            <a:schemeClr val="tx1"/>
                          </a:solidFill>
                          <a:latin typeface="+mj-lt"/>
                        </a:rPr>
                        <a:t>Nước</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957601629"/>
                  </a:ext>
                </a:extLst>
              </a:tr>
              <a:tr h="944880">
                <a:tc>
                  <a:txBody>
                    <a:bodyPr/>
                    <a:lstStyle/>
                    <a:p>
                      <a:r>
                        <a:rPr lang="en-US" sz="2400">
                          <a:solidFill>
                            <a:schemeClr val="tx1"/>
                          </a:solidFill>
                          <a:latin typeface="+mj-lt"/>
                        </a:rPr>
                        <a:t>Khí </a:t>
                      </a:r>
                    </a:p>
                    <a:p>
                      <a:r>
                        <a:rPr lang="en-US" sz="2400">
                          <a:solidFill>
                            <a:schemeClr val="tx1"/>
                          </a:solidFill>
                          <a:latin typeface="+mj-lt"/>
                        </a:rPr>
                        <a:t>carbon dixodide</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1166691001"/>
                  </a:ext>
                </a:extLst>
              </a:tr>
              <a:tr h="944880">
                <a:tc>
                  <a:txBody>
                    <a:bodyPr/>
                    <a:lstStyle/>
                    <a:p>
                      <a:r>
                        <a:rPr lang="en-US" sz="2400">
                          <a:solidFill>
                            <a:schemeClr val="tx1"/>
                          </a:solidFill>
                          <a:latin typeface="+mj-lt"/>
                        </a:rPr>
                        <a:t>Nhiệt độ</a:t>
                      </a:r>
                    </a:p>
                  </a:txBody>
                  <a:tcPr anchor="ctr">
                    <a:solidFill>
                      <a:schemeClr val="accent5">
                        <a:lumMod val="20000"/>
                        <a:lumOff val="80000"/>
                      </a:schemeClr>
                    </a:solidFill>
                  </a:tcPr>
                </a:tc>
                <a:tc>
                  <a:txBody>
                    <a:bodyPr/>
                    <a:lstStyle/>
                    <a:p>
                      <a:endParaRPr lang="en-US" sz="240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197558472"/>
                  </a:ext>
                </a:extLst>
              </a:tr>
            </a:tbl>
          </a:graphicData>
        </a:graphic>
      </p:graphicFrame>
      <p:sp>
        <p:nvSpPr>
          <p:cNvPr id="2" name="TextBox 1">
            <a:extLst>
              <a:ext uri="{FF2B5EF4-FFF2-40B4-BE49-F238E27FC236}">
                <a16:creationId xmlns:a16="http://schemas.microsoft.com/office/drawing/2014/main" id="{76EC32E2-2CE0-43E1-B8A8-4D2CD3CBF0F5}"/>
              </a:ext>
            </a:extLst>
          </p:cNvPr>
          <p:cNvSpPr txBox="1"/>
          <p:nvPr/>
        </p:nvSpPr>
        <p:spPr>
          <a:xfrm>
            <a:off x="1465117" y="561178"/>
            <a:ext cx="10248900" cy="469552"/>
          </a:xfrm>
          <a:prstGeom prst="rect">
            <a:avLst/>
          </a:prstGeom>
          <a:noFill/>
        </p:spPr>
        <p:txBody>
          <a:bodyPr wrap="square" lIns="0" tIns="0" rIns="0" bIns="0" rtlCol="0">
            <a:spAutoFit/>
          </a:bodyPr>
          <a:lstStyle/>
          <a:p>
            <a:pPr algn="just">
              <a:lnSpc>
                <a:spcPct val="120000"/>
              </a:lnSpc>
            </a:pPr>
            <a:r>
              <a:rPr lang="vi-VN" sz="2800" b="1" dirty="0">
                <a:solidFill>
                  <a:schemeClr val="accent5">
                    <a:lumMod val="50000"/>
                  </a:schemeClr>
                </a:solidFill>
              </a:rPr>
              <a:t>Câu 1: </a:t>
            </a:r>
            <a:r>
              <a:rPr lang="en-US" sz="2800" b="1" dirty="0"/>
              <a:t>H</a:t>
            </a:r>
            <a:r>
              <a:rPr lang="vi-VN" sz="2800" b="1" dirty="0"/>
              <a:t>oàn thành bảng </a:t>
            </a:r>
            <a:r>
              <a:rPr lang="en-US" sz="2800" b="1" dirty="0"/>
              <a:t>23.1</a:t>
            </a:r>
            <a:endParaRPr lang="vi-VN" sz="2800" b="1" dirty="0"/>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40684"/>
            <a:ext cx="859536" cy="859536"/>
          </a:xfrm>
          <a:prstGeom prst="rect">
            <a:avLst/>
          </a:prstGeom>
        </p:spPr>
      </p:pic>
      <p:graphicFrame>
        <p:nvGraphicFramePr>
          <p:cNvPr id="4" name="Table 4">
            <a:extLst>
              <a:ext uri="{FF2B5EF4-FFF2-40B4-BE49-F238E27FC236}">
                <a16:creationId xmlns:a16="http://schemas.microsoft.com/office/drawing/2014/main" id="{04EBA12F-E17A-425A-8DC9-C1045D7A4DCB}"/>
              </a:ext>
            </a:extLst>
          </p:cNvPr>
          <p:cNvGraphicFramePr>
            <a:graphicFrameLocks noGrp="1"/>
          </p:cNvGraphicFramePr>
          <p:nvPr>
            <p:extLst>
              <p:ext uri="{D42A27DB-BD31-4B8C-83A1-F6EECF244321}">
                <p14:modId xmlns:p14="http://schemas.microsoft.com/office/powerpoint/2010/main" val="3642966930"/>
              </p:ext>
            </p:extLst>
          </p:nvPr>
        </p:nvGraphicFramePr>
        <p:xfrm>
          <a:off x="342900" y="1904999"/>
          <a:ext cx="11506200" cy="4724399"/>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741774577"/>
                    </a:ext>
                  </a:extLst>
                </a:gridCol>
                <a:gridCol w="8763000">
                  <a:extLst>
                    <a:ext uri="{9D8B030D-6E8A-4147-A177-3AD203B41FA5}">
                      <a16:colId xmlns:a16="http://schemas.microsoft.com/office/drawing/2014/main" val="1383704682"/>
                    </a:ext>
                  </a:extLst>
                </a:gridCol>
              </a:tblGrid>
              <a:tr h="725591">
                <a:tc>
                  <a:txBody>
                    <a:bodyPr/>
                    <a:lstStyle/>
                    <a:p>
                      <a:pPr algn="ctr"/>
                      <a:r>
                        <a:rPr lang="vi-VN" sz="2400" b="1" noProof="0">
                          <a:solidFill>
                            <a:schemeClr val="tx1"/>
                          </a:solidFill>
                          <a:latin typeface="+mj-lt"/>
                        </a:rPr>
                        <a:t>Yếu tố</a:t>
                      </a:r>
                    </a:p>
                  </a:txBody>
                  <a:tcPr anchor="ctr">
                    <a:solidFill>
                      <a:schemeClr val="accent3">
                        <a:lumMod val="20000"/>
                        <a:lumOff val="80000"/>
                      </a:schemeClr>
                    </a:solidFill>
                  </a:tcPr>
                </a:tc>
                <a:tc>
                  <a:txBody>
                    <a:bodyPr/>
                    <a:lstStyle/>
                    <a:p>
                      <a:pPr algn="ctr"/>
                      <a:r>
                        <a:rPr lang="vi-VN" sz="2400" b="1" noProof="0">
                          <a:solidFill>
                            <a:schemeClr val="tx1"/>
                          </a:solidFill>
                          <a:latin typeface="+mj-lt"/>
                        </a:rPr>
                        <a:t>Ảnh hưởng đến quang hợp</a:t>
                      </a:r>
                    </a:p>
                  </a:txBody>
                  <a:tcPr anchor="ctr">
                    <a:solidFill>
                      <a:schemeClr val="accent3">
                        <a:lumMod val="20000"/>
                        <a:lumOff val="80000"/>
                      </a:schemeClr>
                    </a:solidFill>
                  </a:tcPr>
                </a:tc>
                <a:extLst>
                  <a:ext uri="{0D108BD9-81ED-4DB2-BD59-A6C34878D82A}">
                    <a16:rowId xmlns:a16="http://schemas.microsoft.com/office/drawing/2014/main" val="1646080807"/>
                  </a:ext>
                </a:extLst>
              </a:tr>
              <a:tr h="999702">
                <a:tc>
                  <a:txBody>
                    <a:bodyPr/>
                    <a:lstStyle/>
                    <a:p>
                      <a:pPr algn="just">
                        <a:lnSpc>
                          <a:spcPct val="120000"/>
                        </a:lnSpc>
                      </a:pPr>
                      <a:r>
                        <a:rPr lang="vi-VN" sz="2400" b="1" noProof="0" dirty="0">
                          <a:solidFill>
                            <a:schemeClr val="tx1"/>
                          </a:solidFill>
                          <a:latin typeface="+mj-lt"/>
                        </a:rPr>
                        <a:t>Ánh sáng</a:t>
                      </a:r>
                    </a:p>
                  </a:txBody>
                  <a:tcPr anchor="ctr">
                    <a:solidFill>
                      <a:schemeClr val="accent5">
                        <a:lumMod val="20000"/>
                        <a:lumOff val="80000"/>
                      </a:schemeClr>
                    </a:solidFill>
                  </a:tcPr>
                </a:tc>
                <a:tc>
                  <a:txBody>
                    <a:bodyPr/>
                    <a:lstStyle/>
                    <a:p>
                      <a:pPr algn="just">
                        <a:lnSpc>
                          <a:spcPct val="120000"/>
                        </a:lnSpc>
                      </a:pPr>
                      <a:endParaRPr lang="vi-VN" sz="2400" noProof="0" dirty="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4069028197"/>
                  </a:ext>
                </a:extLst>
              </a:tr>
              <a:tr h="999702">
                <a:tc>
                  <a:txBody>
                    <a:bodyPr/>
                    <a:lstStyle/>
                    <a:p>
                      <a:pPr algn="just">
                        <a:lnSpc>
                          <a:spcPct val="120000"/>
                        </a:lnSpc>
                      </a:pPr>
                      <a:r>
                        <a:rPr lang="vi-VN" sz="2400" b="1" noProof="0">
                          <a:solidFill>
                            <a:schemeClr val="tx1"/>
                          </a:solidFill>
                          <a:latin typeface="+mj-lt"/>
                        </a:rPr>
                        <a:t>Nước</a:t>
                      </a:r>
                    </a:p>
                  </a:txBody>
                  <a:tcPr anchor="ctr">
                    <a:solidFill>
                      <a:schemeClr val="accent5">
                        <a:lumMod val="20000"/>
                        <a:lumOff val="80000"/>
                      </a:schemeClr>
                    </a:solidFill>
                  </a:tcPr>
                </a:tc>
                <a:tc>
                  <a:txBody>
                    <a:bodyPr/>
                    <a:lstStyle/>
                    <a:p>
                      <a:pPr algn="just">
                        <a:lnSpc>
                          <a:spcPct val="120000"/>
                        </a:lnSpc>
                      </a:pPr>
                      <a:endParaRPr lang="vi-VN" sz="2400" noProof="0" dirty="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957601629"/>
                  </a:ext>
                </a:extLst>
              </a:tr>
              <a:tr h="999702">
                <a:tc>
                  <a:txBody>
                    <a:bodyPr/>
                    <a:lstStyle/>
                    <a:p>
                      <a:pPr algn="just">
                        <a:lnSpc>
                          <a:spcPct val="120000"/>
                        </a:lnSpc>
                      </a:pPr>
                      <a:r>
                        <a:rPr lang="vi-VN" sz="2400" b="1" noProof="0">
                          <a:solidFill>
                            <a:schemeClr val="tx1"/>
                          </a:solidFill>
                          <a:latin typeface="+mj-lt"/>
                        </a:rPr>
                        <a:t>Khí </a:t>
                      </a:r>
                    </a:p>
                    <a:p>
                      <a:pPr algn="just">
                        <a:lnSpc>
                          <a:spcPct val="120000"/>
                        </a:lnSpc>
                      </a:pPr>
                      <a:r>
                        <a:rPr lang="vi-VN" sz="2400" b="1" noProof="0">
                          <a:solidFill>
                            <a:schemeClr val="tx1"/>
                          </a:solidFill>
                          <a:latin typeface="+mj-lt"/>
                        </a:rPr>
                        <a:t>carbon dixodide</a:t>
                      </a:r>
                    </a:p>
                  </a:txBody>
                  <a:tcPr anchor="ctr">
                    <a:solidFill>
                      <a:schemeClr val="accent5">
                        <a:lumMod val="20000"/>
                        <a:lumOff val="80000"/>
                      </a:schemeClr>
                    </a:solidFill>
                  </a:tcPr>
                </a:tc>
                <a:tc>
                  <a:txBody>
                    <a:bodyPr/>
                    <a:lstStyle/>
                    <a:p>
                      <a:pPr algn="just">
                        <a:lnSpc>
                          <a:spcPct val="120000"/>
                        </a:lnSpc>
                      </a:pPr>
                      <a:endParaRPr lang="vi-VN" sz="2400" noProof="0" dirty="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1166691001"/>
                  </a:ext>
                </a:extLst>
              </a:tr>
              <a:tr h="999702">
                <a:tc>
                  <a:txBody>
                    <a:bodyPr/>
                    <a:lstStyle/>
                    <a:p>
                      <a:pPr algn="just">
                        <a:lnSpc>
                          <a:spcPct val="120000"/>
                        </a:lnSpc>
                      </a:pPr>
                      <a:r>
                        <a:rPr lang="vi-VN" sz="2400" b="1" noProof="0" dirty="0">
                          <a:solidFill>
                            <a:schemeClr val="tx1"/>
                          </a:solidFill>
                          <a:latin typeface="+mj-lt"/>
                        </a:rPr>
                        <a:t>Nhiệt độ</a:t>
                      </a:r>
                    </a:p>
                  </a:txBody>
                  <a:tcPr anchor="ctr">
                    <a:solidFill>
                      <a:schemeClr val="accent5">
                        <a:lumMod val="20000"/>
                        <a:lumOff val="80000"/>
                      </a:schemeClr>
                    </a:solidFill>
                  </a:tcPr>
                </a:tc>
                <a:tc>
                  <a:txBody>
                    <a:bodyPr/>
                    <a:lstStyle/>
                    <a:p>
                      <a:pPr algn="just">
                        <a:lnSpc>
                          <a:spcPct val="120000"/>
                        </a:lnSpc>
                      </a:pPr>
                      <a:endParaRPr lang="en-US" sz="2400" dirty="0">
                        <a:solidFill>
                          <a:schemeClr val="tx1"/>
                        </a:solidFill>
                        <a:latin typeface="+mj-lt"/>
                      </a:endParaRPr>
                    </a:p>
                  </a:txBody>
                  <a:tcPr anchor="ctr">
                    <a:solidFill>
                      <a:schemeClr val="accent5">
                        <a:lumMod val="20000"/>
                        <a:lumOff val="80000"/>
                      </a:schemeClr>
                    </a:solidFill>
                  </a:tcPr>
                </a:tc>
                <a:extLst>
                  <a:ext uri="{0D108BD9-81ED-4DB2-BD59-A6C34878D82A}">
                    <a16:rowId xmlns:a16="http://schemas.microsoft.com/office/drawing/2014/main" val="197558472"/>
                  </a:ext>
                </a:extLst>
              </a:tr>
            </a:tbl>
          </a:graphicData>
        </a:graphic>
      </p:graphicFrame>
      <p:sp>
        <p:nvSpPr>
          <p:cNvPr id="5" name="TextBox 4">
            <a:extLst>
              <a:ext uri="{FF2B5EF4-FFF2-40B4-BE49-F238E27FC236}">
                <a16:creationId xmlns:a16="http://schemas.microsoft.com/office/drawing/2014/main" id="{74886A77-4449-0A32-C3C1-23EF6C1A55D5}"/>
              </a:ext>
            </a:extLst>
          </p:cNvPr>
          <p:cNvSpPr txBox="1"/>
          <p:nvPr/>
        </p:nvSpPr>
        <p:spPr>
          <a:xfrm>
            <a:off x="3188855" y="2715153"/>
            <a:ext cx="8229600" cy="1015663"/>
          </a:xfrm>
          <a:prstGeom prst="rect">
            <a:avLst/>
          </a:prstGeom>
          <a:noFill/>
        </p:spPr>
        <p:txBody>
          <a:bodyPr wrap="square" lIns="0" tIns="0" rIns="0" bIns="0" rtlCol="0">
            <a:spAutoFit/>
          </a:bodyPr>
          <a:lstStyle/>
          <a:p>
            <a:r>
              <a:rPr lang="vi-VN" sz="2400" b="1" noProof="0" dirty="0">
                <a:solidFill>
                  <a:schemeClr val="tx1"/>
                </a:solidFill>
                <a:latin typeface="+mj-lt"/>
              </a:rPr>
              <a:t>Cường độ ánh sáng tăng </a:t>
            </a:r>
            <a:r>
              <a:rPr lang="vi-VN" sz="2400" noProof="0" dirty="0">
                <a:solidFill>
                  <a:schemeClr val="tx1"/>
                </a:solidFill>
                <a:latin typeface="+mj-lt"/>
              </a:rPr>
              <a:t>thì </a:t>
            </a:r>
            <a:r>
              <a:rPr lang="vi-VN" sz="2400" b="1" noProof="0" dirty="0">
                <a:solidFill>
                  <a:schemeClr val="tx1"/>
                </a:solidFill>
                <a:latin typeface="+mj-lt"/>
              </a:rPr>
              <a:t>hiệu quả quang hợp sẽ tăng </a:t>
            </a:r>
            <a:r>
              <a:rPr lang="vi-VN" sz="2400" noProof="0" dirty="0">
                <a:solidFill>
                  <a:schemeClr val="tx1"/>
                </a:solidFill>
                <a:latin typeface="+mj-lt"/>
              </a:rPr>
              <a:t>và ngược lại.</a:t>
            </a:r>
          </a:p>
          <a:p>
            <a:pPr algn="l"/>
            <a:endParaRPr lang="en-US" dirty="0">
              <a:solidFill>
                <a:schemeClr val="tx1">
                  <a:lumMod val="50000"/>
                  <a:lumOff val="50000"/>
                </a:schemeClr>
              </a:solidFill>
            </a:endParaRPr>
          </a:p>
        </p:txBody>
      </p:sp>
      <p:sp>
        <p:nvSpPr>
          <p:cNvPr id="6" name="TextBox 5">
            <a:extLst>
              <a:ext uri="{FF2B5EF4-FFF2-40B4-BE49-F238E27FC236}">
                <a16:creationId xmlns:a16="http://schemas.microsoft.com/office/drawing/2014/main" id="{BD8BD535-D49E-3047-EC09-B413BE57AB61}"/>
              </a:ext>
            </a:extLst>
          </p:cNvPr>
          <p:cNvSpPr txBox="1"/>
          <p:nvPr/>
        </p:nvSpPr>
        <p:spPr>
          <a:xfrm>
            <a:off x="3244410" y="3730816"/>
            <a:ext cx="8469607" cy="1107996"/>
          </a:xfrm>
          <a:prstGeom prst="rect">
            <a:avLst/>
          </a:prstGeom>
          <a:noFill/>
        </p:spPr>
        <p:txBody>
          <a:bodyPr wrap="square" lIns="0" tIns="0" rIns="0" bIns="0" rtlCol="0">
            <a:spAutoFit/>
          </a:bodyPr>
          <a:lstStyle/>
          <a:p>
            <a:r>
              <a:rPr lang="vi-VN" sz="2400" noProof="0" dirty="0">
                <a:solidFill>
                  <a:schemeClr val="tx1"/>
                </a:solidFill>
                <a:latin typeface="+mj-lt"/>
              </a:rPr>
              <a:t>Vừa là </a:t>
            </a:r>
            <a:r>
              <a:rPr lang="vi-VN" sz="2400" b="1" noProof="0" dirty="0">
                <a:solidFill>
                  <a:schemeClr val="tx1"/>
                </a:solidFill>
                <a:latin typeface="+mj-lt"/>
              </a:rPr>
              <a:t>nguyên liệu </a:t>
            </a:r>
            <a:r>
              <a:rPr lang="vi-VN" sz="2400" noProof="0" dirty="0">
                <a:solidFill>
                  <a:schemeClr val="tx1"/>
                </a:solidFill>
                <a:latin typeface="+mj-lt"/>
              </a:rPr>
              <a:t>của quang hợp, vừa là yếu tố tham gia vào việc </a:t>
            </a:r>
            <a:r>
              <a:rPr lang="vi-VN" sz="2400" b="1" noProof="0" dirty="0">
                <a:solidFill>
                  <a:schemeClr val="tx1"/>
                </a:solidFill>
                <a:latin typeface="+mj-lt"/>
              </a:rPr>
              <a:t>đóng, mở khí khổng</a:t>
            </a:r>
            <a:r>
              <a:rPr lang="vi-VN" sz="2400" noProof="0" dirty="0">
                <a:solidFill>
                  <a:schemeClr val="tx1"/>
                </a:solidFill>
                <a:latin typeface="+mj-lt"/>
              </a:rPr>
              <a:t>, liên quan đến sự trao đổi khí.</a:t>
            </a:r>
          </a:p>
          <a:p>
            <a:pPr algn="l"/>
            <a:endParaRPr lang="en-US" sz="2400" dirty="0">
              <a:solidFill>
                <a:schemeClr val="tx1">
                  <a:lumMod val="50000"/>
                  <a:lumOff val="50000"/>
                </a:schemeClr>
              </a:solidFill>
            </a:endParaRPr>
          </a:p>
        </p:txBody>
      </p:sp>
      <p:sp>
        <p:nvSpPr>
          <p:cNvPr id="7" name="TextBox 6">
            <a:extLst>
              <a:ext uri="{FF2B5EF4-FFF2-40B4-BE49-F238E27FC236}">
                <a16:creationId xmlns:a16="http://schemas.microsoft.com/office/drawing/2014/main" id="{C85868E5-07D1-445A-7045-630FEF81BBE1}"/>
              </a:ext>
            </a:extLst>
          </p:cNvPr>
          <p:cNvSpPr txBox="1"/>
          <p:nvPr/>
        </p:nvSpPr>
        <p:spPr>
          <a:xfrm>
            <a:off x="3188992" y="4746983"/>
            <a:ext cx="8660107" cy="1107996"/>
          </a:xfrm>
          <a:prstGeom prst="rect">
            <a:avLst/>
          </a:prstGeom>
          <a:noFill/>
        </p:spPr>
        <p:txBody>
          <a:bodyPr wrap="square" lIns="0" tIns="0" rIns="0" bIns="0" rtlCol="0">
            <a:spAutoFit/>
          </a:bodyPr>
          <a:lstStyle/>
          <a:p>
            <a:r>
              <a:rPr lang="vi-VN" sz="2400" noProof="0" dirty="0">
                <a:solidFill>
                  <a:schemeClr val="tx1"/>
                </a:solidFill>
                <a:latin typeface="+mj-lt"/>
              </a:rPr>
              <a:t>Hiệu quả </a:t>
            </a:r>
            <a:r>
              <a:rPr lang="vi-VN" sz="2400" b="1" noProof="0" dirty="0">
                <a:solidFill>
                  <a:schemeClr val="tx1"/>
                </a:solidFill>
                <a:latin typeface="+mj-lt"/>
              </a:rPr>
              <a:t>quang hợp sẽ tăng </a:t>
            </a:r>
            <a:r>
              <a:rPr lang="vi-VN" sz="2400" noProof="0" dirty="0">
                <a:solidFill>
                  <a:schemeClr val="tx1"/>
                </a:solidFill>
                <a:latin typeface="+mj-lt"/>
              </a:rPr>
              <a:t>khi </a:t>
            </a:r>
            <a:r>
              <a:rPr lang="vi-VN" sz="2400" b="1" noProof="0" dirty="0">
                <a:solidFill>
                  <a:schemeClr val="tx1"/>
                </a:solidFill>
                <a:latin typeface="+mj-lt"/>
              </a:rPr>
              <a:t>nồng độ khí CO</a:t>
            </a:r>
            <a:r>
              <a:rPr lang="vi-VN" sz="2400" b="1" baseline="-25000" noProof="0" dirty="0">
                <a:solidFill>
                  <a:schemeClr val="tx1"/>
                </a:solidFill>
                <a:latin typeface="+mj-lt"/>
              </a:rPr>
              <a:t>2</a:t>
            </a:r>
            <a:r>
              <a:rPr lang="vi-VN" sz="2400" b="1" baseline="0" noProof="0" dirty="0">
                <a:solidFill>
                  <a:schemeClr val="tx1"/>
                </a:solidFill>
                <a:latin typeface="+mj-lt"/>
              </a:rPr>
              <a:t> </a:t>
            </a:r>
            <a:r>
              <a:rPr lang="vi-VN" sz="2400" baseline="0" noProof="0" dirty="0">
                <a:solidFill>
                  <a:schemeClr val="tx1"/>
                </a:solidFill>
                <a:latin typeface="+mj-lt"/>
              </a:rPr>
              <a:t>ngoài môi trường </a:t>
            </a:r>
            <a:r>
              <a:rPr lang="vi-VN" sz="2400" b="1" baseline="0" noProof="0" dirty="0">
                <a:solidFill>
                  <a:schemeClr val="tx1"/>
                </a:solidFill>
                <a:latin typeface="+mj-lt"/>
              </a:rPr>
              <a:t>tăng</a:t>
            </a:r>
            <a:r>
              <a:rPr lang="vi-VN" sz="2400" baseline="0" noProof="0" dirty="0">
                <a:solidFill>
                  <a:schemeClr val="tx1"/>
                </a:solidFill>
                <a:latin typeface="+mj-lt"/>
              </a:rPr>
              <a:t> và ngược lại.</a:t>
            </a:r>
            <a:endParaRPr lang="vi-VN" sz="2400" noProof="0" dirty="0">
              <a:solidFill>
                <a:schemeClr val="tx1"/>
              </a:solidFill>
              <a:latin typeface="+mj-lt"/>
            </a:endParaRPr>
          </a:p>
          <a:p>
            <a:pPr algn="l"/>
            <a:endParaRPr lang="en-US" sz="2400" dirty="0">
              <a:solidFill>
                <a:schemeClr val="tx1">
                  <a:lumMod val="50000"/>
                  <a:lumOff val="50000"/>
                </a:schemeClr>
              </a:solidFill>
            </a:endParaRPr>
          </a:p>
        </p:txBody>
      </p:sp>
      <p:sp>
        <p:nvSpPr>
          <p:cNvPr id="9" name="TextBox 8">
            <a:extLst>
              <a:ext uri="{FF2B5EF4-FFF2-40B4-BE49-F238E27FC236}">
                <a16:creationId xmlns:a16="http://schemas.microsoft.com/office/drawing/2014/main" id="{DFF3582C-7533-D7E9-E353-4F2C157B1988}"/>
              </a:ext>
            </a:extLst>
          </p:cNvPr>
          <p:cNvSpPr txBox="1"/>
          <p:nvPr/>
        </p:nvSpPr>
        <p:spPr>
          <a:xfrm>
            <a:off x="3188855" y="5763150"/>
            <a:ext cx="8545944" cy="1107996"/>
          </a:xfrm>
          <a:prstGeom prst="rect">
            <a:avLst/>
          </a:prstGeom>
          <a:noFill/>
        </p:spPr>
        <p:txBody>
          <a:bodyPr wrap="square" lIns="0" tIns="0" rIns="0" bIns="0" rtlCol="0">
            <a:spAutoFit/>
          </a:bodyPr>
          <a:lstStyle/>
          <a:p>
            <a:r>
              <a:rPr lang="vi-VN" sz="2400" dirty="0">
                <a:solidFill>
                  <a:schemeClr val="tx1"/>
                </a:solidFill>
                <a:latin typeface="+mj-lt"/>
              </a:rPr>
              <a:t>Nhiệt độ phù hợp </a:t>
            </a:r>
            <a:r>
              <a:rPr lang="vi-VN" sz="2400" b="1" dirty="0">
                <a:solidFill>
                  <a:schemeClr val="tx1"/>
                </a:solidFill>
                <a:latin typeface="+mj-lt"/>
              </a:rPr>
              <a:t>25 – 35</a:t>
            </a:r>
            <a:r>
              <a:rPr lang="vi-VN" sz="2400" b="1" baseline="30000" dirty="0">
                <a:solidFill>
                  <a:schemeClr val="tx1"/>
                </a:solidFill>
                <a:latin typeface="+mj-lt"/>
              </a:rPr>
              <a:t>0</a:t>
            </a:r>
            <a:r>
              <a:rPr lang="vi-VN" sz="2400" b="1" baseline="0" dirty="0">
                <a:solidFill>
                  <a:schemeClr val="tx1"/>
                </a:solidFill>
                <a:latin typeface="+mj-lt"/>
              </a:rPr>
              <a:t>C, </a:t>
            </a:r>
            <a:r>
              <a:rPr lang="vi-VN" sz="2400" baseline="0" dirty="0">
                <a:solidFill>
                  <a:schemeClr val="tx1"/>
                </a:solidFill>
                <a:latin typeface="+mj-lt"/>
              </a:rPr>
              <a:t>nếu quá cao hoặc quá thấp </a:t>
            </a:r>
            <a:r>
              <a:rPr lang="en-US" sz="2400" baseline="0" dirty="0" err="1">
                <a:solidFill>
                  <a:schemeClr val="tx1"/>
                </a:solidFill>
                <a:latin typeface="+mj-lt"/>
              </a:rPr>
              <a:t>quang</a:t>
            </a:r>
            <a:r>
              <a:rPr lang="en-US" sz="2400" baseline="0" dirty="0">
                <a:solidFill>
                  <a:schemeClr val="tx1"/>
                </a:solidFill>
                <a:latin typeface="+mj-lt"/>
              </a:rPr>
              <a:t> </a:t>
            </a:r>
            <a:r>
              <a:rPr lang="en-US" sz="2400" baseline="0" dirty="0" err="1">
                <a:solidFill>
                  <a:schemeClr val="tx1"/>
                </a:solidFill>
                <a:latin typeface="+mj-lt"/>
              </a:rPr>
              <a:t>hợp</a:t>
            </a:r>
            <a:r>
              <a:rPr lang="en-US" sz="2400" baseline="0" dirty="0">
                <a:solidFill>
                  <a:schemeClr val="tx1"/>
                </a:solidFill>
                <a:latin typeface="+mj-lt"/>
              </a:rPr>
              <a:t> </a:t>
            </a:r>
            <a:r>
              <a:rPr lang="vi-VN" sz="2400" baseline="0" dirty="0">
                <a:solidFill>
                  <a:schemeClr val="tx1"/>
                </a:solidFill>
                <a:latin typeface="+mj-lt"/>
              </a:rPr>
              <a:t>sẽ giảm dần hoặc dùng hẳn.</a:t>
            </a:r>
            <a:endParaRPr lang="en-US" sz="2400" dirty="0">
              <a:solidFill>
                <a:schemeClr val="tx1"/>
              </a:solidFill>
              <a:latin typeface="+mj-lt"/>
            </a:endParaRPr>
          </a:p>
          <a:p>
            <a:pPr algn="l"/>
            <a:endParaRPr lang="en-US" sz="2400" dirty="0">
              <a:solidFill>
                <a:schemeClr val="tx1">
                  <a:lumMod val="50000"/>
                  <a:lumOff val="50000"/>
                </a:schemeClr>
              </a:solidFill>
            </a:endParaRPr>
          </a:p>
        </p:txBody>
      </p:sp>
    </p:spTree>
    <p:extLst>
      <p:ext uri="{BB962C8B-B14F-4D97-AF65-F5344CB8AC3E}">
        <p14:creationId xmlns:p14="http://schemas.microsoft.com/office/powerpoint/2010/main" val="304976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32E2-2CE0-43E1-B8A8-4D2CD3CBF0F5}"/>
              </a:ext>
            </a:extLst>
          </p:cNvPr>
          <p:cNvSpPr txBox="1"/>
          <p:nvPr/>
        </p:nvSpPr>
        <p:spPr>
          <a:xfrm>
            <a:off x="609600" y="152400"/>
            <a:ext cx="10749553" cy="986617"/>
          </a:xfrm>
          <a:prstGeom prst="rect">
            <a:avLst/>
          </a:prstGeom>
          <a:solidFill>
            <a:schemeClr val="accent2">
              <a:lumMod val="20000"/>
              <a:lumOff val="80000"/>
            </a:schemeClr>
          </a:solidFill>
        </p:spPr>
        <p:txBody>
          <a:bodyPr wrap="square" lIns="0" tIns="0" rIns="0" bIns="0" rtlCol="0">
            <a:spAutoFit/>
          </a:bodyPr>
          <a:lstStyle/>
          <a:p>
            <a:pPr algn="ctr">
              <a:lnSpc>
                <a:spcPct val="120000"/>
              </a:lnSpc>
            </a:pPr>
            <a:r>
              <a:rPr lang="en-US" sz="2800" b="1" dirty="0">
                <a:solidFill>
                  <a:schemeClr val="accent5">
                    <a:lumMod val="50000"/>
                  </a:schemeClr>
                </a:solidFill>
              </a:rPr>
              <a:t>         </a:t>
            </a:r>
            <a:r>
              <a:rPr lang="vi-VN" sz="2800" b="1" dirty="0">
                <a:solidFill>
                  <a:schemeClr val="accent5">
                    <a:lumMod val="50000"/>
                  </a:schemeClr>
                </a:solidFill>
              </a:rPr>
              <a:t>Câu 2: </a:t>
            </a:r>
            <a:r>
              <a:rPr lang="vi-VN" sz="2800" b="1" dirty="0"/>
              <a:t>Giải thích vì sao nên trồng cây đúng thời vụ và đảm bảo mật độ phù hợp?</a:t>
            </a:r>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9" y="152400"/>
            <a:ext cx="986617" cy="986617"/>
          </a:xfrm>
          <a:prstGeom prst="rect">
            <a:avLst/>
          </a:prstGeom>
        </p:spPr>
      </p:pic>
      <p:pic>
        <p:nvPicPr>
          <p:cNvPr id="2050" name="Picture 2" descr="Plant Spacing Calculator">
            <a:extLst>
              <a:ext uri="{FF2B5EF4-FFF2-40B4-BE49-F238E27FC236}">
                <a16:creationId xmlns:a16="http://schemas.microsoft.com/office/drawing/2014/main" id="{892D9F5A-DCD6-5A0A-8891-B66EA59AB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563" y="1447800"/>
            <a:ext cx="4701312" cy="43203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454C47-0190-2CF1-5C62-1EF116303BDE}"/>
              </a:ext>
            </a:extLst>
          </p:cNvPr>
          <p:cNvSpPr txBox="1"/>
          <p:nvPr/>
        </p:nvSpPr>
        <p:spPr>
          <a:xfrm>
            <a:off x="76200" y="1520792"/>
            <a:ext cx="3689927" cy="4247317"/>
          </a:xfrm>
          <a:prstGeom prst="rect">
            <a:avLst/>
          </a:prstGeom>
          <a:solidFill>
            <a:schemeClr val="bg1"/>
          </a:solidFill>
          <a:ln w="19050">
            <a:solidFill>
              <a:schemeClr val="tx1"/>
            </a:solidFill>
          </a:ln>
        </p:spPr>
        <p:txBody>
          <a:bodyPr wrap="square">
            <a:spAutoFit/>
          </a:bodyPr>
          <a:lstStyle/>
          <a:p>
            <a:pPr>
              <a:spcBef>
                <a:spcPts val="600"/>
              </a:spcBef>
            </a:pPr>
            <a:r>
              <a:rPr lang="en-US" sz="2000" b="0" i="0" dirty="0">
                <a:solidFill>
                  <a:srgbClr val="212529"/>
                </a:solidFill>
                <a:effectLst/>
              </a:rPr>
              <a:t>- </a:t>
            </a:r>
            <a:r>
              <a:rPr lang="vi-VN" sz="2000" b="0" i="0" dirty="0">
                <a:solidFill>
                  <a:srgbClr val="212529"/>
                </a:solidFill>
                <a:effectLst/>
              </a:rPr>
              <a:t>Mỗi loài cây khác nhau lại thích nghi với những điều kiện khí hậu (nhiệt độ, ánh sáng, độ ẩm,…) khác nhau</a:t>
            </a:r>
            <a:endParaRPr lang="en-US" sz="2000" b="0" i="0" dirty="0">
              <a:solidFill>
                <a:srgbClr val="212529"/>
              </a:solidFill>
              <a:effectLst/>
            </a:endParaRPr>
          </a:p>
          <a:p>
            <a:pPr>
              <a:spcBef>
                <a:spcPts val="600"/>
              </a:spcBef>
            </a:pPr>
            <a:r>
              <a:rPr lang="en-US" sz="2000" b="0" i="0" dirty="0">
                <a:solidFill>
                  <a:srgbClr val="212529"/>
                </a:solidFill>
                <a:effectLst/>
              </a:rPr>
              <a:t>- Đ</a:t>
            </a:r>
            <a:r>
              <a:rPr lang="vi-VN" sz="2000" b="0" i="0" dirty="0">
                <a:solidFill>
                  <a:srgbClr val="212529"/>
                </a:solidFill>
                <a:effectLst/>
              </a:rPr>
              <a:t>iều kiện khí hậu không thích hợp sẽ khiến hoạt động quang hợp của cây bị ức chế làm cây không thể sinh trưởng và phát triển bình thường. </a:t>
            </a:r>
            <a:endParaRPr lang="en-US" sz="2000" b="0" i="0" dirty="0">
              <a:solidFill>
                <a:srgbClr val="212529"/>
              </a:solidFill>
              <a:effectLst/>
            </a:endParaRPr>
          </a:p>
          <a:p>
            <a:pPr>
              <a:spcBef>
                <a:spcPts val="600"/>
              </a:spcBef>
            </a:pPr>
            <a:r>
              <a:rPr lang="en-US" sz="2000" b="0" i="0" dirty="0">
                <a:solidFill>
                  <a:srgbClr val="212529"/>
                </a:solidFill>
                <a:effectLst/>
              </a:rPr>
              <a:t>- </a:t>
            </a:r>
            <a:r>
              <a:rPr lang="vi-VN" sz="2000" b="0" i="0" dirty="0">
                <a:solidFill>
                  <a:srgbClr val="212529"/>
                </a:solidFill>
                <a:effectLst/>
              </a:rPr>
              <a:t>Do đó, phải trồng cây đúng thời vụ để có khí hậu phù hợp nhất đối với sự sinh trưởng và phát triển cả cây. </a:t>
            </a:r>
            <a:endParaRPr lang="en-US" sz="2000" b="0" i="0" dirty="0">
              <a:solidFill>
                <a:srgbClr val="212529"/>
              </a:solidFill>
              <a:effectLst/>
            </a:endParaRPr>
          </a:p>
        </p:txBody>
      </p:sp>
      <p:sp>
        <p:nvSpPr>
          <p:cNvPr id="6" name="TextBox 5">
            <a:extLst>
              <a:ext uri="{FF2B5EF4-FFF2-40B4-BE49-F238E27FC236}">
                <a16:creationId xmlns:a16="http://schemas.microsoft.com/office/drawing/2014/main" id="{BB986EE3-274B-F33D-2BB6-33651B810EA8}"/>
              </a:ext>
            </a:extLst>
          </p:cNvPr>
          <p:cNvSpPr txBox="1"/>
          <p:nvPr/>
        </p:nvSpPr>
        <p:spPr>
          <a:xfrm>
            <a:off x="8243450" y="1520792"/>
            <a:ext cx="3851568" cy="4247317"/>
          </a:xfrm>
          <a:prstGeom prst="rect">
            <a:avLst/>
          </a:prstGeom>
          <a:solidFill>
            <a:schemeClr val="bg1"/>
          </a:solidFill>
          <a:ln w="19050">
            <a:solidFill>
              <a:schemeClr val="tx1"/>
            </a:solidFill>
          </a:ln>
        </p:spPr>
        <p:txBody>
          <a:bodyPr wrap="square">
            <a:spAutoFit/>
          </a:bodyPr>
          <a:lstStyle/>
          <a:p>
            <a:pPr marL="285750" indent="-285750">
              <a:spcBef>
                <a:spcPts val="600"/>
              </a:spcBef>
              <a:buFontTx/>
              <a:buChar char="-"/>
            </a:pPr>
            <a:r>
              <a:rPr lang="vi-VN" sz="2000" b="0" dirty="0">
                <a:solidFill>
                  <a:srgbClr val="212529"/>
                </a:solidFill>
                <a:effectLst/>
                <a:latin typeface="+mj-lt"/>
              </a:rPr>
              <a:t>Mật độ cây trồng quá dày sẽ dẫn đến tình trạng thiếu nước, ánh sáng </a:t>
            </a:r>
            <a:r>
              <a:rPr lang="en-US" sz="2000" b="0" dirty="0">
                <a:solidFill>
                  <a:srgbClr val="212529"/>
                </a:solidFill>
                <a:effectLst/>
                <a:latin typeface="+mj-lt"/>
              </a:rPr>
              <a:t>=&gt; </a:t>
            </a:r>
            <a:r>
              <a:rPr lang="vi-VN" sz="2000" b="0" dirty="0">
                <a:solidFill>
                  <a:srgbClr val="212529"/>
                </a:solidFill>
                <a:effectLst/>
                <a:latin typeface="+mj-lt"/>
              </a:rPr>
              <a:t>quá trình quang hợp </a:t>
            </a:r>
            <a:r>
              <a:rPr lang="en-US" sz="2000" b="0" dirty="0" err="1">
                <a:solidFill>
                  <a:srgbClr val="212529"/>
                </a:solidFill>
                <a:effectLst/>
                <a:latin typeface="+mj-lt"/>
              </a:rPr>
              <a:t>giảm</a:t>
            </a:r>
            <a:r>
              <a:rPr lang="en-US" sz="2000" b="0" dirty="0">
                <a:solidFill>
                  <a:srgbClr val="212529"/>
                </a:solidFill>
                <a:effectLst/>
                <a:latin typeface="+mj-lt"/>
              </a:rPr>
              <a:t> =&gt; </a:t>
            </a:r>
            <a:r>
              <a:rPr lang="en-US" sz="2000" b="0" dirty="0" err="1">
                <a:solidFill>
                  <a:srgbClr val="212529"/>
                </a:solidFill>
                <a:effectLst/>
                <a:latin typeface="+mj-lt"/>
              </a:rPr>
              <a:t>cây</a:t>
            </a:r>
            <a:r>
              <a:rPr lang="en-US" sz="2000" b="0" dirty="0">
                <a:solidFill>
                  <a:srgbClr val="212529"/>
                </a:solidFill>
                <a:effectLst/>
                <a:latin typeface="+mj-lt"/>
              </a:rPr>
              <a:t> </a:t>
            </a:r>
            <a:r>
              <a:rPr lang="vi-VN" sz="2000" b="0" dirty="0">
                <a:solidFill>
                  <a:srgbClr val="212529"/>
                </a:solidFill>
                <a:effectLst/>
                <a:latin typeface="+mj-lt"/>
              </a:rPr>
              <a:t>còi cọc, năng suất thấp. </a:t>
            </a:r>
            <a:endParaRPr lang="en-US" sz="2000" b="0" dirty="0">
              <a:solidFill>
                <a:srgbClr val="212529"/>
              </a:solidFill>
              <a:effectLst/>
              <a:latin typeface="+mj-lt"/>
            </a:endParaRPr>
          </a:p>
          <a:p>
            <a:pPr marL="285750" indent="-285750">
              <a:spcBef>
                <a:spcPts val="600"/>
              </a:spcBef>
              <a:buFontTx/>
              <a:buChar char="-"/>
            </a:pPr>
            <a:r>
              <a:rPr lang="vi-VN" sz="2000" b="0" dirty="0">
                <a:solidFill>
                  <a:srgbClr val="212529"/>
                </a:solidFill>
                <a:effectLst/>
                <a:latin typeface="+mj-lt"/>
              </a:rPr>
              <a:t>Mật độ cây trồng quá thưa</a:t>
            </a:r>
            <a:r>
              <a:rPr lang="en-US" sz="2000" b="0" dirty="0">
                <a:solidFill>
                  <a:srgbClr val="212529"/>
                </a:solidFill>
                <a:effectLst/>
                <a:latin typeface="+mj-lt"/>
              </a:rPr>
              <a:t> =&gt; </a:t>
            </a:r>
            <a:r>
              <a:rPr lang="vi-VN" sz="2000" b="0" dirty="0">
                <a:solidFill>
                  <a:srgbClr val="212529"/>
                </a:solidFill>
                <a:effectLst/>
                <a:latin typeface="+mj-lt"/>
              </a:rPr>
              <a:t>lãng phí các nguồn sống</a:t>
            </a:r>
            <a:r>
              <a:rPr lang="en-US" sz="2000" b="0" dirty="0">
                <a:solidFill>
                  <a:srgbClr val="212529"/>
                </a:solidFill>
                <a:effectLst/>
                <a:latin typeface="+mj-lt"/>
              </a:rPr>
              <a:t> =&gt; </a:t>
            </a:r>
            <a:r>
              <a:rPr lang="vi-VN" sz="2000" b="0" dirty="0">
                <a:solidFill>
                  <a:srgbClr val="212529"/>
                </a:solidFill>
                <a:effectLst/>
                <a:latin typeface="+mj-lt"/>
              </a:rPr>
              <a:t>hiệu quả kinh tế không cao. </a:t>
            </a:r>
            <a:endParaRPr lang="en-US" sz="2000" b="0" dirty="0">
              <a:solidFill>
                <a:srgbClr val="212529"/>
              </a:solidFill>
              <a:effectLst/>
              <a:latin typeface="+mj-lt"/>
            </a:endParaRPr>
          </a:p>
          <a:p>
            <a:pPr marL="285750" indent="-285750">
              <a:spcBef>
                <a:spcPts val="600"/>
              </a:spcBef>
              <a:buFontTx/>
              <a:buChar char="-"/>
            </a:pPr>
            <a:r>
              <a:rPr lang="en-US" sz="2000" b="0" dirty="0">
                <a:solidFill>
                  <a:srgbClr val="212529"/>
                </a:solidFill>
                <a:effectLst/>
                <a:latin typeface="+mj-lt"/>
              </a:rPr>
              <a:t>Do </a:t>
            </a:r>
            <a:r>
              <a:rPr lang="en-US" sz="2000" b="0" dirty="0" err="1">
                <a:solidFill>
                  <a:srgbClr val="212529"/>
                </a:solidFill>
                <a:effectLst/>
                <a:latin typeface="+mj-lt"/>
              </a:rPr>
              <a:t>đó</a:t>
            </a:r>
            <a:r>
              <a:rPr lang="en-US" sz="2000" b="0" dirty="0">
                <a:solidFill>
                  <a:srgbClr val="212529"/>
                </a:solidFill>
                <a:effectLst/>
                <a:latin typeface="+mj-lt"/>
              </a:rPr>
              <a:t> </a:t>
            </a:r>
            <a:r>
              <a:rPr lang="vi-VN" sz="2000" b="0" dirty="0">
                <a:solidFill>
                  <a:srgbClr val="212529"/>
                </a:solidFill>
                <a:effectLst/>
                <a:latin typeface="+mj-lt"/>
              </a:rPr>
              <a:t>nên trồng cây với mật độ thích hợp để đảm bảo cây sinh trưởng và phát triển tốt nhất</a:t>
            </a:r>
            <a:r>
              <a:rPr lang="en-US" sz="2000" dirty="0">
                <a:solidFill>
                  <a:srgbClr val="212529"/>
                </a:solidFill>
                <a:latin typeface="+mj-lt"/>
              </a:rPr>
              <a:t>,</a:t>
            </a:r>
            <a:r>
              <a:rPr lang="vi-VN" sz="2000" b="0" dirty="0">
                <a:solidFill>
                  <a:srgbClr val="212529"/>
                </a:solidFill>
                <a:effectLst/>
                <a:latin typeface="+mj-lt"/>
              </a:rPr>
              <a:t> đem lại hiệu quả kinh tế cao.</a:t>
            </a:r>
            <a:endParaRPr lang="en-US" sz="2000" dirty="0">
              <a:latin typeface="+mj-lt"/>
            </a:endParaRPr>
          </a:p>
        </p:txBody>
      </p:sp>
    </p:spTree>
    <p:extLst>
      <p:ext uri="{BB962C8B-B14F-4D97-AF65-F5344CB8AC3E}">
        <p14:creationId xmlns:p14="http://schemas.microsoft.com/office/powerpoint/2010/main" val="256045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32E2-2CE0-43E1-B8A8-4D2CD3CBF0F5}"/>
              </a:ext>
            </a:extLst>
          </p:cNvPr>
          <p:cNvSpPr txBox="1"/>
          <p:nvPr/>
        </p:nvSpPr>
        <p:spPr>
          <a:xfrm>
            <a:off x="1107576" y="405485"/>
            <a:ext cx="10836384" cy="1503681"/>
          </a:xfrm>
          <a:prstGeom prst="rect">
            <a:avLst/>
          </a:prstGeom>
          <a:solidFill>
            <a:schemeClr val="accent2">
              <a:lumMod val="20000"/>
              <a:lumOff val="80000"/>
            </a:schemeClr>
          </a:solidFill>
        </p:spPr>
        <p:txBody>
          <a:bodyPr wrap="square" lIns="0" tIns="0" rIns="0" bIns="0" rtlCol="0">
            <a:spAutoFit/>
          </a:bodyPr>
          <a:lstStyle/>
          <a:p>
            <a:pPr algn="ctr">
              <a:lnSpc>
                <a:spcPct val="120000"/>
              </a:lnSpc>
            </a:pPr>
            <a:r>
              <a:rPr lang="vi-VN" sz="2800" b="1" dirty="0">
                <a:solidFill>
                  <a:schemeClr val="accent5">
                    <a:lumMod val="50000"/>
                  </a:schemeClr>
                </a:solidFill>
              </a:rPr>
              <a:t>Câu</a:t>
            </a:r>
            <a:r>
              <a:rPr lang="en-US" sz="2800" b="1" dirty="0">
                <a:solidFill>
                  <a:schemeClr val="accent5">
                    <a:lumMod val="50000"/>
                  </a:schemeClr>
                </a:solidFill>
              </a:rPr>
              <a:t> 3: </a:t>
            </a:r>
            <a:r>
              <a:rPr lang="vi-VN" sz="2800" b="1" dirty="0"/>
              <a:t>Ở những khu công nghiệp hay nơi có nhiều nhà máy, nồng độ khí carbon dioxide thường tăng cao. Quang hợp của cây trồng tại đó bị ảnh hưởng như thế nào?</a:t>
            </a:r>
            <a:endParaRPr lang="en-US" sz="2800" b="1" dirty="0"/>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97789"/>
            <a:ext cx="859536" cy="859536"/>
          </a:xfrm>
          <a:prstGeom prst="rect">
            <a:avLst/>
          </a:prstGeom>
        </p:spPr>
      </p:pic>
      <p:grpSp>
        <p:nvGrpSpPr>
          <p:cNvPr id="11" name="Group 10">
            <a:extLst>
              <a:ext uri="{FF2B5EF4-FFF2-40B4-BE49-F238E27FC236}">
                <a16:creationId xmlns:a16="http://schemas.microsoft.com/office/drawing/2014/main" id="{0BD12292-7757-BE84-B2C0-5429A4C5B516}"/>
              </a:ext>
            </a:extLst>
          </p:cNvPr>
          <p:cNvGrpSpPr/>
          <p:nvPr/>
        </p:nvGrpSpPr>
        <p:grpSpPr>
          <a:xfrm>
            <a:off x="675776" y="2931414"/>
            <a:ext cx="10840447" cy="896332"/>
            <a:chOff x="404405" y="1397854"/>
            <a:chExt cx="10840447" cy="896332"/>
          </a:xfrm>
        </p:grpSpPr>
        <p:sp>
          <p:nvSpPr>
            <p:cNvPr id="12" name="TextBox 11">
              <a:extLst>
                <a:ext uri="{FF2B5EF4-FFF2-40B4-BE49-F238E27FC236}">
                  <a16:creationId xmlns:a16="http://schemas.microsoft.com/office/drawing/2014/main" id="{0465DB88-DC90-8AC6-669E-90C0BAD8A239}"/>
                </a:ext>
              </a:extLst>
            </p:cNvPr>
            <p:cNvSpPr txBox="1"/>
            <p:nvPr/>
          </p:nvSpPr>
          <p:spPr>
            <a:xfrm>
              <a:off x="1485899" y="1407405"/>
              <a:ext cx="9758953" cy="886781"/>
            </a:xfrm>
            <a:prstGeom prst="rect">
              <a:avLst/>
            </a:prstGeom>
            <a:noFill/>
          </p:spPr>
          <p:txBody>
            <a:bodyPr wrap="square" lIns="0" tIns="0" rIns="0" bIns="0" rtlCol="0">
              <a:spAutoFit/>
            </a:bodyPr>
            <a:lstStyle/>
            <a:p>
              <a:pPr>
                <a:lnSpc>
                  <a:spcPct val="125000"/>
                </a:lnSpc>
              </a:pPr>
              <a:r>
                <a:rPr lang="vi-VN" sz="2400" b="0" i="0" dirty="0">
                  <a:solidFill>
                    <a:srgbClr val="000000"/>
                  </a:solidFill>
                  <a:effectLst/>
                  <a:latin typeface="+mj-lt"/>
                </a:rPr>
                <a:t>Thông thường, hiệu quả quang hợp sẽ tăng khi nồng độ khí CO</a:t>
              </a:r>
              <a:r>
                <a:rPr lang="vi-VN" sz="2400" b="0" i="0" baseline="-25000" dirty="0">
                  <a:solidFill>
                    <a:srgbClr val="000000"/>
                  </a:solidFill>
                  <a:effectLst/>
                  <a:latin typeface="+mj-lt"/>
                </a:rPr>
                <a:t>2</a:t>
              </a:r>
              <a:r>
                <a:rPr lang="vi-VN" sz="2400" b="0" i="0" dirty="0">
                  <a:solidFill>
                    <a:srgbClr val="000000"/>
                  </a:solidFill>
                  <a:effectLst/>
                  <a:latin typeface="+mj-lt"/>
                </a:rPr>
                <a:t> ngoài môi trường tăng và ngược lại.</a:t>
              </a:r>
              <a:endParaRPr lang="en-US" sz="2200" dirty="0">
                <a:latin typeface="+mj-lt"/>
              </a:endParaRPr>
            </a:p>
          </p:txBody>
        </p:sp>
        <p:pic>
          <p:nvPicPr>
            <p:cNvPr id="13" name="Picture 2" descr="Leaf icon image Royalty Free Vector Image - VectorStock">
              <a:extLst>
                <a:ext uri="{FF2B5EF4-FFF2-40B4-BE49-F238E27FC236}">
                  <a16:creationId xmlns:a16="http://schemas.microsoft.com/office/drawing/2014/main" id="{A3C6DDAC-88A5-C9C2-BDFA-B28A59393216}"/>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4F8AB7B-8CB5-C9CD-664B-EE4214B45065}"/>
              </a:ext>
            </a:extLst>
          </p:cNvPr>
          <p:cNvGrpSpPr/>
          <p:nvPr/>
        </p:nvGrpSpPr>
        <p:grpSpPr>
          <a:xfrm>
            <a:off x="675776" y="4343400"/>
            <a:ext cx="10840447" cy="1349148"/>
            <a:chOff x="404405" y="1397854"/>
            <a:chExt cx="10840447" cy="1349148"/>
          </a:xfrm>
        </p:grpSpPr>
        <p:sp>
          <p:nvSpPr>
            <p:cNvPr id="15" name="TextBox 14">
              <a:extLst>
                <a:ext uri="{FF2B5EF4-FFF2-40B4-BE49-F238E27FC236}">
                  <a16:creationId xmlns:a16="http://schemas.microsoft.com/office/drawing/2014/main" id="{D43B324C-0F3B-7B79-5637-BAB168269E04}"/>
                </a:ext>
              </a:extLst>
            </p:cNvPr>
            <p:cNvSpPr txBox="1"/>
            <p:nvPr/>
          </p:nvSpPr>
          <p:spPr>
            <a:xfrm>
              <a:off x="1485899" y="1407405"/>
              <a:ext cx="9758953" cy="1339597"/>
            </a:xfrm>
            <a:prstGeom prst="rect">
              <a:avLst/>
            </a:prstGeom>
            <a:noFill/>
          </p:spPr>
          <p:txBody>
            <a:bodyPr wrap="square" lIns="0" tIns="0" rIns="0" bIns="0" rtlCol="0">
              <a:spAutoFit/>
            </a:bodyPr>
            <a:lstStyle/>
            <a:p>
              <a:pPr>
                <a:lnSpc>
                  <a:spcPct val="125000"/>
                </a:lnSpc>
              </a:pPr>
              <a:r>
                <a:rPr lang="vi-VN" sz="2400" b="0" i="0" dirty="0">
                  <a:solidFill>
                    <a:srgbClr val="000000"/>
                  </a:solidFill>
                  <a:effectLst/>
                  <a:latin typeface="+mj-lt"/>
                </a:rPr>
                <a:t>Nếu nồng độ khí CO</a:t>
              </a:r>
              <a:r>
                <a:rPr lang="vi-VN" sz="2400" b="0" i="0" baseline="-25000" dirty="0">
                  <a:solidFill>
                    <a:srgbClr val="000000"/>
                  </a:solidFill>
                  <a:effectLst/>
                  <a:latin typeface="+mj-lt"/>
                </a:rPr>
                <a:t>2</a:t>
              </a:r>
              <a:r>
                <a:rPr lang="vi-VN" sz="2400" b="0" i="0" dirty="0">
                  <a:solidFill>
                    <a:srgbClr val="000000"/>
                  </a:solidFill>
                  <a:effectLst/>
                  <a:latin typeface="+mj-lt"/>
                </a:rPr>
                <a:t> tăng quá cao </a:t>
              </a:r>
              <a:r>
                <a:rPr lang="vi-VN" sz="2400" b="0" i="0" dirty="0">
                  <a:solidFill>
                    <a:srgbClr val="000000"/>
                  </a:solidFill>
                  <a:effectLst/>
                  <a:latin typeface="Roboto" panose="02000000000000000000" pitchFamily="2" charset="0"/>
                </a:rPr>
                <a:t>vượt ngưỡng cho phép, hiệu quả quang hợp của cây trồng tại đó thường giảm đi và cây có thể chết </a:t>
              </a:r>
              <a:r>
                <a:rPr lang="en-US" sz="2400" b="0" i="0" dirty="0">
                  <a:solidFill>
                    <a:srgbClr val="000000"/>
                  </a:solidFill>
                  <a:effectLst/>
                  <a:latin typeface="+mj-lt"/>
                </a:rPr>
                <a:t>do </a:t>
              </a:r>
              <a:r>
                <a:rPr lang="en-US" sz="2400" b="0" i="0" dirty="0" err="1">
                  <a:solidFill>
                    <a:srgbClr val="000000"/>
                  </a:solidFill>
                  <a:effectLst/>
                  <a:latin typeface="+mj-lt"/>
                </a:rPr>
                <a:t>không</a:t>
              </a:r>
              <a:r>
                <a:rPr lang="en-US" sz="2400" b="0" i="0" dirty="0">
                  <a:solidFill>
                    <a:srgbClr val="000000"/>
                  </a:solidFill>
                  <a:effectLst/>
                  <a:latin typeface="+mj-lt"/>
                </a:rPr>
                <a:t> </a:t>
              </a:r>
              <a:r>
                <a:rPr lang="en-US" sz="2400" b="0" i="0" dirty="0" err="1">
                  <a:solidFill>
                    <a:srgbClr val="000000"/>
                  </a:solidFill>
                  <a:effectLst/>
                  <a:latin typeface="+mj-lt"/>
                </a:rPr>
                <a:t>quang</a:t>
              </a:r>
              <a:r>
                <a:rPr lang="en-US" sz="2400" b="0" i="0" dirty="0">
                  <a:solidFill>
                    <a:srgbClr val="000000"/>
                  </a:solidFill>
                  <a:effectLst/>
                  <a:latin typeface="+mj-lt"/>
                </a:rPr>
                <a:t> </a:t>
              </a:r>
              <a:r>
                <a:rPr lang="en-US" sz="2400" b="0" i="0" dirty="0" err="1">
                  <a:solidFill>
                    <a:srgbClr val="000000"/>
                  </a:solidFill>
                  <a:effectLst/>
                  <a:latin typeface="+mj-lt"/>
                </a:rPr>
                <a:t>hợp</a:t>
              </a:r>
              <a:r>
                <a:rPr lang="en-US" sz="2400" b="0" i="0" dirty="0">
                  <a:solidFill>
                    <a:srgbClr val="000000"/>
                  </a:solidFill>
                  <a:effectLst/>
                  <a:latin typeface="+mj-lt"/>
                </a:rPr>
                <a:t> </a:t>
              </a:r>
              <a:r>
                <a:rPr lang="en-US" sz="2400" b="0" i="0" dirty="0" err="1">
                  <a:solidFill>
                    <a:srgbClr val="000000"/>
                  </a:solidFill>
                  <a:effectLst/>
                  <a:latin typeface="+mj-lt"/>
                </a:rPr>
                <a:t>được</a:t>
              </a:r>
              <a:endParaRPr lang="vi-VN" sz="2400" dirty="0">
                <a:latin typeface="+mj-lt"/>
              </a:endParaRPr>
            </a:p>
          </p:txBody>
        </p:sp>
        <p:pic>
          <p:nvPicPr>
            <p:cNvPr id="16" name="Picture 2" descr="Leaf icon image Royalty Free Vector Image - VectorStock">
              <a:extLst>
                <a:ext uri="{FF2B5EF4-FFF2-40B4-BE49-F238E27FC236}">
                  <a16:creationId xmlns:a16="http://schemas.microsoft.com/office/drawing/2014/main" id="{6A75489D-3922-F456-F12E-EB9F62CA7C9F}"/>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995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32E2-2CE0-43E1-B8A8-4D2CD3CBF0F5}"/>
              </a:ext>
            </a:extLst>
          </p:cNvPr>
          <p:cNvSpPr txBox="1"/>
          <p:nvPr/>
        </p:nvSpPr>
        <p:spPr>
          <a:xfrm>
            <a:off x="1103235" y="582168"/>
            <a:ext cx="10292959" cy="1503681"/>
          </a:xfrm>
          <a:prstGeom prst="rect">
            <a:avLst/>
          </a:prstGeom>
          <a:solidFill>
            <a:schemeClr val="accent2">
              <a:lumMod val="20000"/>
              <a:lumOff val="80000"/>
            </a:schemeClr>
          </a:solidFill>
        </p:spPr>
        <p:txBody>
          <a:bodyPr wrap="square" lIns="0" tIns="0" rIns="0" bIns="0" rtlCol="0">
            <a:spAutoFit/>
          </a:bodyPr>
          <a:lstStyle/>
          <a:p>
            <a:pPr algn="ctr">
              <a:lnSpc>
                <a:spcPct val="120000"/>
              </a:lnSpc>
            </a:pPr>
            <a:r>
              <a:rPr lang="vi-VN" sz="2800" b="1" dirty="0">
                <a:solidFill>
                  <a:schemeClr val="accent5">
                    <a:lumMod val="50000"/>
                  </a:schemeClr>
                </a:solidFill>
              </a:rPr>
              <a:t>Câu </a:t>
            </a:r>
            <a:r>
              <a:rPr lang="en-US" sz="2800" b="1" dirty="0">
                <a:solidFill>
                  <a:schemeClr val="accent5">
                    <a:lumMod val="50000"/>
                  </a:schemeClr>
                </a:solidFill>
              </a:rPr>
              <a:t>4: </a:t>
            </a:r>
            <a:r>
              <a:rPr lang="vi-VN" sz="2800" b="1" dirty="0"/>
              <a:t>Vào những ngày nắng nóng hoặc trời rét đậm, người làm vườn thường che nắng hoặc chống rét (ủ ấm gốc) cho cây. Em hãy giải thích ý nghĩa của việc làm đó.</a:t>
            </a:r>
            <a:endParaRPr lang="en-US" sz="2800" b="1" dirty="0"/>
          </a:p>
        </p:txBody>
      </p:sp>
      <p:pic>
        <p:nvPicPr>
          <p:cNvPr id="3" name="Picture 2">
            <a:extLst>
              <a:ext uri="{FF2B5EF4-FFF2-40B4-BE49-F238E27FC236}">
                <a16:creationId xmlns:a16="http://schemas.microsoft.com/office/drawing/2014/main" id="{89A28CBE-446C-4523-A013-1A62FF794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6200"/>
            <a:ext cx="1011936" cy="1011936"/>
          </a:xfrm>
          <a:prstGeom prst="rect">
            <a:avLst/>
          </a:prstGeom>
        </p:spPr>
      </p:pic>
      <p:grpSp>
        <p:nvGrpSpPr>
          <p:cNvPr id="4" name="Group 3">
            <a:extLst>
              <a:ext uri="{FF2B5EF4-FFF2-40B4-BE49-F238E27FC236}">
                <a16:creationId xmlns:a16="http://schemas.microsoft.com/office/drawing/2014/main" id="{9BA3475C-476E-422E-999F-E793C3C7A5D9}"/>
              </a:ext>
            </a:extLst>
          </p:cNvPr>
          <p:cNvGrpSpPr/>
          <p:nvPr/>
        </p:nvGrpSpPr>
        <p:grpSpPr>
          <a:xfrm>
            <a:off x="675776" y="2370344"/>
            <a:ext cx="10840448" cy="1493486"/>
            <a:chOff x="404405" y="1397854"/>
            <a:chExt cx="10840448" cy="1493486"/>
          </a:xfrm>
        </p:grpSpPr>
        <p:sp>
          <p:nvSpPr>
            <p:cNvPr id="5" name="TextBox 4">
              <a:extLst>
                <a:ext uri="{FF2B5EF4-FFF2-40B4-BE49-F238E27FC236}">
                  <a16:creationId xmlns:a16="http://schemas.microsoft.com/office/drawing/2014/main" id="{4D28C8C9-605C-40D5-8994-54F0940D50D6}"/>
                </a:ext>
              </a:extLst>
            </p:cNvPr>
            <p:cNvSpPr txBox="1"/>
            <p:nvPr/>
          </p:nvSpPr>
          <p:spPr>
            <a:xfrm>
              <a:off x="1485900" y="1397854"/>
              <a:ext cx="9758953" cy="1493486"/>
            </a:xfrm>
            <a:prstGeom prst="rect">
              <a:avLst/>
            </a:prstGeom>
            <a:noFill/>
          </p:spPr>
          <p:txBody>
            <a:bodyPr wrap="square" lIns="0" tIns="0" rIns="0" bIns="0" rtlCol="0">
              <a:spAutoFit/>
            </a:bodyPr>
            <a:lstStyle/>
            <a:p>
              <a:pPr algn="just">
                <a:lnSpc>
                  <a:spcPct val="125000"/>
                </a:lnSpc>
              </a:pPr>
              <a:r>
                <a:rPr lang="vi-VN" sz="2400" dirty="0">
                  <a:solidFill>
                    <a:srgbClr val="000000"/>
                  </a:solidFill>
                  <a:latin typeface="+mj-lt"/>
                </a:rPr>
                <a:t>Vì </a:t>
              </a:r>
              <a:r>
                <a:rPr lang="en-US" sz="2400" dirty="0">
                  <a:solidFill>
                    <a:srgbClr val="000000"/>
                  </a:solidFill>
                  <a:latin typeface="+mj-lt"/>
                </a:rPr>
                <a:t>n</a:t>
              </a:r>
              <a:r>
                <a:rPr lang="vi-VN" sz="2400" b="0" i="0" dirty="0">
                  <a:solidFill>
                    <a:srgbClr val="000000"/>
                  </a:solidFill>
                  <a:effectLst/>
                  <a:latin typeface="+mj-lt"/>
                </a:rPr>
                <a:t>hiệt độ thuận lợi nhất cho hầu hết các loài cây quang hợp là từ </a:t>
              </a:r>
              <a:r>
                <a:rPr lang="vi-VN" sz="3200" b="1" i="0" dirty="0">
                  <a:solidFill>
                    <a:srgbClr val="000000"/>
                  </a:solidFill>
                  <a:effectLst/>
                  <a:latin typeface="+mj-lt"/>
                </a:rPr>
                <a:t>25°C đến 35°C</a:t>
              </a:r>
              <a:r>
                <a:rPr lang="vi-VN" sz="2400" b="0" i="0" dirty="0">
                  <a:solidFill>
                    <a:srgbClr val="000000"/>
                  </a:solidFill>
                  <a:effectLst/>
                  <a:latin typeface="+mj-lt"/>
                </a:rPr>
                <a:t>. Nhiệt độ quá cao (trên 40°C) hay quá thấp (dưới 10°C) sẽ làm giảm hoặc ngừng hẳn quá trình quang hợp</a:t>
              </a:r>
              <a:r>
                <a:rPr lang="en-US" sz="2400" b="0" i="0" dirty="0">
                  <a:solidFill>
                    <a:srgbClr val="000000"/>
                  </a:solidFill>
                  <a:effectLst/>
                  <a:latin typeface="+mj-lt"/>
                </a:rPr>
                <a:t>.</a:t>
              </a:r>
              <a:endParaRPr lang="en-US" sz="2200" dirty="0">
                <a:latin typeface="+mj-lt"/>
              </a:endParaRPr>
            </a:p>
          </p:txBody>
        </p:sp>
        <p:pic>
          <p:nvPicPr>
            <p:cNvPr id="6" name="Picture 2" descr="Leaf icon image Royalty Free Vector Image - VectorStock">
              <a:extLst>
                <a:ext uri="{FF2B5EF4-FFF2-40B4-BE49-F238E27FC236}">
                  <a16:creationId xmlns:a16="http://schemas.microsoft.com/office/drawing/2014/main" id="{9FAF6006-BA87-4186-8216-F8092E263B5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0ABCBC92-F29B-0E67-C551-3FDA33AD930C}"/>
              </a:ext>
            </a:extLst>
          </p:cNvPr>
          <p:cNvGrpSpPr/>
          <p:nvPr/>
        </p:nvGrpSpPr>
        <p:grpSpPr>
          <a:xfrm>
            <a:off x="531368" y="4063115"/>
            <a:ext cx="10984856" cy="823874"/>
            <a:chOff x="259997" y="1389193"/>
            <a:chExt cx="10984856" cy="823874"/>
          </a:xfrm>
        </p:grpSpPr>
        <p:sp>
          <p:nvSpPr>
            <p:cNvPr id="9" name="TextBox 8">
              <a:extLst>
                <a:ext uri="{FF2B5EF4-FFF2-40B4-BE49-F238E27FC236}">
                  <a16:creationId xmlns:a16="http://schemas.microsoft.com/office/drawing/2014/main" id="{5FF86B0C-F48A-3A40-EF78-B6F16CDE193C}"/>
                </a:ext>
              </a:extLst>
            </p:cNvPr>
            <p:cNvSpPr txBox="1"/>
            <p:nvPr/>
          </p:nvSpPr>
          <p:spPr>
            <a:xfrm>
              <a:off x="1485900" y="1474403"/>
              <a:ext cx="9758953" cy="738664"/>
            </a:xfrm>
            <a:prstGeom prst="rect">
              <a:avLst/>
            </a:prstGeom>
            <a:noFill/>
          </p:spPr>
          <p:txBody>
            <a:bodyPr wrap="square" lIns="0" tIns="0" rIns="0" bIns="0" rtlCol="0">
              <a:spAutoFit/>
            </a:bodyPr>
            <a:lstStyle/>
            <a:p>
              <a:pPr algn="just">
                <a:spcAft>
                  <a:spcPts val="0"/>
                </a:spcAft>
              </a:pPr>
              <a:r>
                <a:rPr lang="vi-VN" sz="2400" b="1" i="0" dirty="0">
                  <a:solidFill>
                    <a:srgbClr val="000000"/>
                  </a:solidFill>
                  <a:effectLst/>
                  <a:latin typeface="+mj-lt"/>
                </a:rPr>
                <a:t>Che nắng: </a:t>
              </a:r>
              <a:r>
                <a:rPr lang="vi-VN" sz="2400" b="0" i="0" dirty="0">
                  <a:solidFill>
                    <a:srgbClr val="000000"/>
                  </a:solidFill>
                  <a:effectLst/>
                  <a:latin typeface="+mj-lt"/>
                </a:rPr>
                <a:t>giúp giảm cường độ ánh sáng và nhiệt độ đảm bảo cây không bị “đốt nóng” </a:t>
              </a:r>
              <a:endParaRPr lang="en-US" sz="2400" b="0" i="0" dirty="0">
                <a:solidFill>
                  <a:srgbClr val="000000"/>
                </a:solidFill>
                <a:effectLst/>
                <a:latin typeface="+mj-lt"/>
              </a:endParaRPr>
            </a:p>
          </p:txBody>
        </p:sp>
        <p:pic>
          <p:nvPicPr>
            <p:cNvPr id="10" name="Picture 2" descr="Leaf icon image Royalty Free Vector Image - VectorStock">
              <a:extLst>
                <a:ext uri="{FF2B5EF4-FFF2-40B4-BE49-F238E27FC236}">
                  <a16:creationId xmlns:a16="http://schemas.microsoft.com/office/drawing/2014/main" id="{635A4F76-034C-AEFF-C6FD-EC1CE706677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259997" y="1389193"/>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A1A13D1F-A320-E535-EC2B-C0C55B953A7A}"/>
              </a:ext>
            </a:extLst>
          </p:cNvPr>
          <p:cNvGrpSpPr/>
          <p:nvPr/>
        </p:nvGrpSpPr>
        <p:grpSpPr>
          <a:xfrm>
            <a:off x="457200" y="5180145"/>
            <a:ext cx="11033624" cy="823874"/>
            <a:chOff x="404405" y="1397854"/>
            <a:chExt cx="11033624" cy="823874"/>
          </a:xfrm>
        </p:grpSpPr>
        <p:sp>
          <p:nvSpPr>
            <p:cNvPr id="12" name="TextBox 11">
              <a:extLst>
                <a:ext uri="{FF2B5EF4-FFF2-40B4-BE49-F238E27FC236}">
                  <a16:creationId xmlns:a16="http://schemas.microsoft.com/office/drawing/2014/main" id="{6EEC804B-746B-81F6-75B9-33F65541F8F2}"/>
                </a:ext>
              </a:extLst>
            </p:cNvPr>
            <p:cNvSpPr txBox="1"/>
            <p:nvPr/>
          </p:nvSpPr>
          <p:spPr>
            <a:xfrm>
              <a:off x="1679076" y="1397854"/>
              <a:ext cx="9758953" cy="738664"/>
            </a:xfrm>
            <a:prstGeom prst="rect">
              <a:avLst/>
            </a:prstGeom>
            <a:noFill/>
          </p:spPr>
          <p:txBody>
            <a:bodyPr wrap="square" lIns="0" tIns="0" rIns="0" bIns="0" rtlCol="0">
              <a:spAutoFit/>
            </a:bodyPr>
            <a:lstStyle/>
            <a:p>
              <a:pPr algn="just">
                <a:spcAft>
                  <a:spcPts val="0"/>
                </a:spcAft>
              </a:pPr>
              <a:r>
                <a:rPr lang="vi-VN" sz="2400" b="1" i="0" dirty="0">
                  <a:solidFill>
                    <a:srgbClr val="000000"/>
                  </a:solidFill>
                  <a:effectLst/>
                  <a:latin typeface="+mj-lt"/>
                </a:rPr>
                <a:t>Chống rét (ủ ấm gốc):</a:t>
              </a:r>
              <a:r>
                <a:rPr lang="vi-VN" sz="2400" b="0" i="0" dirty="0">
                  <a:solidFill>
                    <a:srgbClr val="000000"/>
                  </a:solidFill>
                  <a:effectLst/>
                  <a:latin typeface="+mj-lt"/>
                </a:rPr>
                <a:t> giúp hỗ trợ nhiệt độ của cây không xuống quá thấp dưới mức chịu đựng của cây.</a:t>
              </a:r>
            </a:p>
          </p:txBody>
        </p:sp>
        <p:pic>
          <p:nvPicPr>
            <p:cNvPr id="13" name="Picture 2" descr="Leaf icon image Royalty Free Vector Image - VectorStock">
              <a:extLst>
                <a:ext uri="{FF2B5EF4-FFF2-40B4-BE49-F238E27FC236}">
                  <a16:creationId xmlns:a16="http://schemas.microsoft.com/office/drawing/2014/main" id="{B8E969A7-74A4-6A68-AD57-FE4A01F5394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38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Ì SAO PHẢI CHONG ĐÈN KHI LÀM THANH LONG TRÁI VỤ? - AGRICULTURE">
            <a:extLst>
              <a:ext uri="{FF2B5EF4-FFF2-40B4-BE49-F238E27FC236}">
                <a16:creationId xmlns:a16="http://schemas.microsoft.com/office/drawing/2014/main" id="{773CCF74-A145-B665-2DBE-4D0F68AE4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66" r="-3" b="7753"/>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roduct641">
            <a:extLst>
              <a:ext uri="{FF2B5EF4-FFF2-40B4-BE49-F238E27FC236}">
                <a16:creationId xmlns:a16="http://schemas.microsoft.com/office/drawing/2014/main" id="{262834BD-8571-47CB-910E-4C6124AF7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12" r="1" b="5745"/>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vatar">
            <a:extLst>
              <a:ext uri="{FF2B5EF4-FFF2-40B4-BE49-F238E27FC236}">
                <a16:creationId xmlns:a16="http://schemas.microsoft.com/office/drawing/2014/main" id="{73C7ADE0-2E64-0475-AC55-E1E33C1A36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04" r="-3" b="-3"/>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EC0068-7380-B9B3-79DE-9472982225AB}"/>
              </a:ext>
            </a:extLst>
          </p:cNvPr>
          <p:cNvSpPr txBox="1"/>
          <p:nvPr/>
        </p:nvSpPr>
        <p:spPr>
          <a:xfrm flipH="1">
            <a:off x="150397" y="4267200"/>
            <a:ext cx="4700391" cy="2215991"/>
          </a:xfrm>
          <a:prstGeom prst="rect">
            <a:avLst/>
          </a:prstGeom>
          <a:noFill/>
        </p:spPr>
        <p:txBody>
          <a:bodyPr wrap="square" lIns="0" tIns="0" rIns="0" bIns="0" rtlCol="0">
            <a:spAutoFit/>
          </a:bodyPr>
          <a:lstStyle/>
          <a:p>
            <a:pPr algn="just"/>
            <a:r>
              <a:rPr lang="en-US" sz="2400" dirty="0" err="1">
                <a:solidFill>
                  <a:schemeClr val="bg1"/>
                </a:solidFill>
              </a:rPr>
              <a:t>Từ</a:t>
            </a:r>
            <a:r>
              <a:rPr lang="en-US" sz="2400" dirty="0">
                <a:solidFill>
                  <a:schemeClr val="bg1"/>
                </a:solidFill>
              </a:rPr>
              <a:t> </a:t>
            </a:r>
            <a:r>
              <a:rPr lang="en-US" sz="2400" dirty="0" err="1">
                <a:solidFill>
                  <a:schemeClr val="bg1"/>
                </a:solidFill>
              </a:rPr>
              <a:t>những</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biết</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yếu</a:t>
            </a:r>
            <a:r>
              <a:rPr lang="en-US" sz="2400" dirty="0">
                <a:solidFill>
                  <a:schemeClr val="bg1"/>
                </a:solidFill>
              </a:rPr>
              <a:t> </a:t>
            </a:r>
            <a:r>
              <a:rPr lang="en-US" sz="2400" dirty="0" err="1">
                <a:solidFill>
                  <a:schemeClr val="bg1"/>
                </a:solidFill>
              </a:rPr>
              <a:t>tố</a:t>
            </a:r>
            <a:r>
              <a:rPr lang="en-US" sz="2400" dirty="0">
                <a:solidFill>
                  <a:schemeClr val="bg1"/>
                </a:solidFill>
              </a:rPr>
              <a:t> </a:t>
            </a:r>
            <a:r>
              <a:rPr lang="en-US" sz="2400" dirty="0" err="1">
                <a:solidFill>
                  <a:schemeClr val="bg1"/>
                </a:solidFill>
              </a:rPr>
              <a:t>ảnh</a:t>
            </a:r>
            <a:r>
              <a:rPr lang="en-US" sz="2400" dirty="0">
                <a:solidFill>
                  <a:schemeClr val="bg1"/>
                </a:solidFill>
              </a:rPr>
              <a:t> </a:t>
            </a:r>
            <a:r>
              <a:rPr lang="en-US" sz="2400" dirty="0" err="1">
                <a:solidFill>
                  <a:schemeClr val="bg1"/>
                </a:solidFill>
              </a:rPr>
              <a:t>hưởng</a:t>
            </a:r>
            <a:r>
              <a:rPr lang="en-US" sz="2400" dirty="0">
                <a:solidFill>
                  <a:schemeClr val="bg1"/>
                </a:solidFill>
              </a:rPr>
              <a:t> </a:t>
            </a:r>
            <a:r>
              <a:rPr lang="en-US" sz="2400" dirty="0" err="1">
                <a:solidFill>
                  <a:schemeClr val="bg1"/>
                </a:solidFill>
              </a:rPr>
              <a:t>đến</a:t>
            </a:r>
            <a:r>
              <a:rPr lang="en-US" sz="2400" dirty="0">
                <a:solidFill>
                  <a:schemeClr val="bg1"/>
                </a:solidFill>
              </a:rPr>
              <a:t> </a:t>
            </a:r>
            <a:r>
              <a:rPr lang="en-US" sz="2400" dirty="0" err="1">
                <a:solidFill>
                  <a:schemeClr val="bg1"/>
                </a:solidFill>
              </a:rPr>
              <a:t>quá</a:t>
            </a:r>
            <a:r>
              <a:rPr lang="en-US" sz="2400" dirty="0">
                <a:solidFill>
                  <a:schemeClr val="bg1"/>
                </a:solidFill>
              </a:rPr>
              <a:t> </a:t>
            </a:r>
            <a:r>
              <a:rPr lang="en-US" sz="2400" dirty="0" err="1">
                <a:solidFill>
                  <a:schemeClr val="bg1"/>
                </a:solidFill>
              </a:rPr>
              <a:t>trình</a:t>
            </a:r>
            <a:r>
              <a:rPr lang="en-US" sz="2400" dirty="0">
                <a:solidFill>
                  <a:schemeClr val="bg1"/>
                </a:solidFill>
              </a:rPr>
              <a:t> </a:t>
            </a:r>
            <a:r>
              <a:rPr lang="en-US" sz="2400" dirty="0" err="1">
                <a:solidFill>
                  <a:schemeClr val="bg1"/>
                </a:solidFill>
              </a:rPr>
              <a:t>quang</a:t>
            </a:r>
            <a:r>
              <a:rPr lang="en-US" sz="2400" dirty="0">
                <a:solidFill>
                  <a:schemeClr val="bg1"/>
                </a:solidFill>
              </a:rPr>
              <a:t> </a:t>
            </a:r>
            <a:r>
              <a:rPr lang="en-US" sz="2400" dirty="0" err="1">
                <a:solidFill>
                  <a:schemeClr val="bg1"/>
                </a:solidFill>
              </a:rPr>
              <a:t>hợp</a:t>
            </a:r>
            <a:r>
              <a:rPr lang="en-US" sz="2400" dirty="0">
                <a:solidFill>
                  <a:schemeClr val="bg1"/>
                </a:solidFill>
              </a:rPr>
              <a:t> </a:t>
            </a:r>
            <a:r>
              <a:rPr lang="en-US" sz="2400" dirty="0" err="1">
                <a:solidFill>
                  <a:schemeClr val="bg1"/>
                </a:solidFill>
              </a:rPr>
              <a:t>mà</a:t>
            </a:r>
            <a:r>
              <a:rPr lang="en-US" sz="2400" dirty="0">
                <a:solidFill>
                  <a:schemeClr val="bg1"/>
                </a:solidFill>
              </a:rPr>
              <a:t> </a:t>
            </a:r>
            <a:r>
              <a:rPr lang="en-US" sz="2400" dirty="0" err="1">
                <a:solidFill>
                  <a:schemeClr val="bg1"/>
                </a:solidFill>
              </a:rPr>
              <a:t>người</a:t>
            </a:r>
            <a:r>
              <a:rPr lang="en-US" sz="2400" dirty="0">
                <a:solidFill>
                  <a:schemeClr val="bg1"/>
                </a:solidFill>
              </a:rPr>
              <a:t> </a:t>
            </a:r>
            <a:r>
              <a:rPr lang="en-US" sz="2400" dirty="0" err="1">
                <a:solidFill>
                  <a:schemeClr val="bg1"/>
                </a:solidFill>
              </a:rPr>
              <a:t>nông</a:t>
            </a:r>
            <a:r>
              <a:rPr lang="en-US" sz="2400" dirty="0">
                <a:solidFill>
                  <a:schemeClr val="bg1"/>
                </a:solidFill>
              </a:rPr>
              <a:t> </a:t>
            </a:r>
            <a:r>
              <a:rPr lang="en-US" sz="2400" dirty="0" err="1">
                <a:solidFill>
                  <a:schemeClr val="bg1"/>
                </a:solidFill>
              </a:rPr>
              <a:t>dân</a:t>
            </a:r>
            <a:r>
              <a:rPr lang="en-US" sz="2400" dirty="0">
                <a:solidFill>
                  <a:schemeClr val="bg1"/>
                </a:solidFill>
              </a:rPr>
              <a:t> </a:t>
            </a:r>
            <a:r>
              <a:rPr lang="en-US" sz="2400" dirty="0" err="1">
                <a:solidFill>
                  <a:schemeClr val="bg1"/>
                </a:solidFill>
              </a:rPr>
              <a:t>đã</a:t>
            </a:r>
            <a:r>
              <a:rPr lang="en-US" sz="2400" dirty="0">
                <a:solidFill>
                  <a:schemeClr val="bg1"/>
                </a:solidFill>
              </a:rPr>
              <a:t> </a:t>
            </a:r>
            <a:r>
              <a:rPr lang="en-US" sz="2400" dirty="0" err="1">
                <a:solidFill>
                  <a:schemeClr val="bg1"/>
                </a:solidFill>
              </a:rPr>
              <a:t>ứng</a:t>
            </a:r>
            <a:r>
              <a:rPr lang="en-US" sz="2400" dirty="0">
                <a:solidFill>
                  <a:schemeClr val="bg1"/>
                </a:solidFill>
              </a:rPr>
              <a:t> </a:t>
            </a:r>
            <a:r>
              <a:rPr lang="en-US" sz="2400" dirty="0" err="1">
                <a:solidFill>
                  <a:schemeClr val="bg1"/>
                </a:solidFill>
              </a:rPr>
              <a:t>dụng</a:t>
            </a:r>
            <a:r>
              <a:rPr lang="en-US" sz="2400" dirty="0">
                <a:solidFill>
                  <a:schemeClr val="bg1"/>
                </a:solidFill>
              </a:rPr>
              <a:t> 1 </a:t>
            </a:r>
            <a:r>
              <a:rPr lang="en-US" sz="2400" dirty="0" err="1">
                <a:solidFill>
                  <a:schemeClr val="bg1"/>
                </a:solidFill>
              </a:rPr>
              <a:t>số</a:t>
            </a:r>
            <a:r>
              <a:rPr lang="en-US" sz="2400" dirty="0">
                <a:solidFill>
                  <a:schemeClr val="bg1"/>
                </a:solidFill>
              </a:rPr>
              <a:t> </a:t>
            </a:r>
            <a:r>
              <a:rPr lang="en-US" sz="2400" dirty="0" err="1">
                <a:solidFill>
                  <a:schemeClr val="bg1"/>
                </a:solidFill>
              </a:rPr>
              <a:t>biện</a:t>
            </a:r>
            <a:r>
              <a:rPr lang="en-US" sz="2400" dirty="0">
                <a:solidFill>
                  <a:schemeClr val="bg1"/>
                </a:solidFill>
              </a:rPr>
              <a:t> </a:t>
            </a:r>
            <a:r>
              <a:rPr lang="en-US" sz="2400" dirty="0" err="1">
                <a:solidFill>
                  <a:schemeClr val="bg1"/>
                </a:solidFill>
              </a:rPr>
              <a:t>pháp</a:t>
            </a:r>
            <a:r>
              <a:rPr lang="en-US" sz="2400" dirty="0">
                <a:solidFill>
                  <a:schemeClr val="bg1"/>
                </a:solidFill>
              </a:rPr>
              <a:t> </a:t>
            </a:r>
            <a:r>
              <a:rPr lang="en-US" sz="2400" dirty="0" err="1">
                <a:solidFill>
                  <a:schemeClr val="bg1"/>
                </a:solidFill>
              </a:rPr>
              <a:t>để</a:t>
            </a:r>
            <a:r>
              <a:rPr lang="en-US" sz="2400" dirty="0">
                <a:solidFill>
                  <a:schemeClr val="bg1"/>
                </a:solidFill>
              </a:rPr>
              <a:t> </a:t>
            </a:r>
            <a:r>
              <a:rPr lang="en-US" sz="2400" dirty="0" err="1">
                <a:solidFill>
                  <a:schemeClr val="bg1"/>
                </a:solidFill>
              </a:rPr>
              <a:t>tăng</a:t>
            </a:r>
            <a:r>
              <a:rPr lang="en-US" sz="2400" dirty="0">
                <a:solidFill>
                  <a:schemeClr val="bg1"/>
                </a:solidFill>
              </a:rPr>
              <a:t> </a:t>
            </a:r>
            <a:r>
              <a:rPr lang="en-US" sz="2400" dirty="0" err="1">
                <a:solidFill>
                  <a:schemeClr val="bg1"/>
                </a:solidFill>
              </a:rPr>
              <a:t>cường</a:t>
            </a:r>
            <a:r>
              <a:rPr lang="en-US" sz="2400" dirty="0">
                <a:solidFill>
                  <a:schemeClr val="bg1"/>
                </a:solidFill>
              </a:rPr>
              <a:t> </a:t>
            </a:r>
            <a:r>
              <a:rPr lang="en-US" sz="2400" dirty="0" err="1">
                <a:solidFill>
                  <a:schemeClr val="bg1"/>
                </a:solidFill>
              </a:rPr>
              <a:t>cường</a:t>
            </a:r>
            <a:r>
              <a:rPr lang="en-US" sz="2400" dirty="0">
                <a:solidFill>
                  <a:schemeClr val="bg1"/>
                </a:solidFill>
              </a:rPr>
              <a:t> </a:t>
            </a:r>
            <a:r>
              <a:rPr lang="en-US" sz="2400" dirty="0" err="1">
                <a:solidFill>
                  <a:schemeClr val="bg1"/>
                </a:solidFill>
              </a:rPr>
              <a:t>độ</a:t>
            </a:r>
            <a:r>
              <a:rPr lang="en-US" sz="2400" dirty="0">
                <a:solidFill>
                  <a:schemeClr val="bg1"/>
                </a:solidFill>
              </a:rPr>
              <a:t> </a:t>
            </a:r>
            <a:r>
              <a:rPr lang="en-US" sz="2400" dirty="0" err="1">
                <a:solidFill>
                  <a:schemeClr val="bg1"/>
                </a:solidFill>
              </a:rPr>
              <a:t>quang</a:t>
            </a:r>
            <a:r>
              <a:rPr lang="en-US" sz="2400" dirty="0">
                <a:solidFill>
                  <a:schemeClr val="bg1"/>
                </a:solidFill>
              </a:rPr>
              <a:t> </a:t>
            </a:r>
            <a:r>
              <a:rPr lang="en-US" sz="2400" dirty="0" err="1">
                <a:solidFill>
                  <a:schemeClr val="bg1"/>
                </a:solidFill>
              </a:rPr>
              <a:t>hợp</a:t>
            </a:r>
            <a:r>
              <a:rPr lang="en-US" sz="2400" dirty="0">
                <a:solidFill>
                  <a:schemeClr val="bg1"/>
                </a:solidFill>
              </a:rPr>
              <a:t> </a:t>
            </a:r>
            <a:r>
              <a:rPr lang="en-US" sz="2400" dirty="0" err="1">
                <a:solidFill>
                  <a:schemeClr val="bg1"/>
                </a:solidFill>
              </a:rPr>
              <a:t>để</a:t>
            </a:r>
            <a:r>
              <a:rPr lang="en-US" sz="2400" dirty="0">
                <a:solidFill>
                  <a:schemeClr val="bg1"/>
                </a:solidFill>
              </a:rPr>
              <a:t> </a:t>
            </a:r>
            <a:r>
              <a:rPr lang="en-US" sz="2400" dirty="0" err="1">
                <a:solidFill>
                  <a:schemeClr val="bg1"/>
                </a:solidFill>
              </a:rPr>
              <a:t>làm</a:t>
            </a:r>
            <a:r>
              <a:rPr lang="en-US" sz="2400" dirty="0">
                <a:solidFill>
                  <a:schemeClr val="bg1"/>
                </a:solidFill>
              </a:rPr>
              <a:t> </a:t>
            </a:r>
            <a:r>
              <a:rPr lang="en-US" sz="2400" dirty="0" err="1">
                <a:solidFill>
                  <a:schemeClr val="bg1"/>
                </a:solidFill>
              </a:rPr>
              <a:t>tăng</a:t>
            </a:r>
            <a:r>
              <a:rPr lang="en-US" sz="2400" dirty="0">
                <a:solidFill>
                  <a:schemeClr val="bg1"/>
                </a:solidFill>
              </a:rPr>
              <a:t> </a:t>
            </a:r>
            <a:r>
              <a:rPr lang="en-US" sz="2400" dirty="0" err="1">
                <a:solidFill>
                  <a:schemeClr val="bg1"/>
                </a:solidFill>
              </a:rPr>
              <a:t>năng</a:t>
            </a:r>
            <a:r>
              <a:rPr lang="en-US" sz="2400" dirty="0">
                <a:solidFill>
                  <a:schemeClr val="bg1"/>
                </a:solidFill>
              </a:rPr>
              <a:t> </a:t>
            </a:r>
            <a:r>
              <a:rPr lang="en-US" sz="2400" dirty="0" err="1">
                <a:solidFill>
                  <a:schemeClr val="bg1"/>
                </a:solidFill>
              </a:rPr>
              <a:t>suất</a:t>
            </a:r>
            <a:r>
              <a:rPr lang="en-US" sz="2400" dirty="0">
                <a:solidFill>
                  <a:schemeClr val="bg1"/>
                </a:solidFill>
              </a:rPr>
              <a:t> </a:t>
            </a:r>
            <a:r>
              <a:rPr lang="en-US" sz="2400" dirty="0" err="1">
                <a:solidFill>
                  <a:schemeClr val="bg1"/>
                </a:solidFill>
              </a:rPr>
              <a:t>cây</a:t>
            </a:r>
            <a:r>
              <a:rPr lang="en-US" sz="2400" dirty="0">
                <a:solidFill>
                  <a:schemeClr val="bg1"/>
                </a:solidFill>
              </a:rPr>
              <a:t> </a:t>
            </a:r>
            <a:r>
              <a:rPr lang="en-US" sz="2400" dirty="0" err="1">
                <a:solidFill>
                  <a:schemeClr val="bg1"/>
                </a:solidFill>
              </a:rPr>
              <a:t>trồng</a:t>
            </a:r>
            <a:r>
              <a:rPr lang="en-US" sz="2400" dirty="0">
                <a:solidFill>
                  <a:schemeClr val="bg1"/>
                </a:solidFill>
              </a:rPr>
              <a:t> </a:t>
            </a:r>
          </a:p>
        </p:txBody>
      </p:sp>
    </p:spTree>
    <p:extLst>
      <p:ext uri="{BB962C8B-B14F-4D97-AF65-F5344CB8AC3E}">
        <p14:creationId xmlns:p14="http://schemas.microsoft.com/office/powerpoint/2010/main" val="41837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F979D-8F65-45A9-AF7F-DDE1E780E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10972800" cy="6858000"/>
          </a:xfrm>
          <a:prstGeom prst="rect">
            <a:avLst/>
          </a:prstGeom>
        </p:spPr>
      </p:pic>
      <p:sp>
        <p:nvSpPr>
          <p:cNvPr id="4" name="Rectangle 3">
            <a:extLst>
              <a:ext uri="{FF2B5EF4-FFF2-40B4-BE49-F238E27FC236}">
                <a16:creationId xmlns:a16="http://schemas.microsoft.com/office/drawing/2014/main" id="{1B0B0B5D-32F8-40B5-B257-2F163F5538F2}"/>
              </a:ext>
            </a:extLst>
          </p:cNvPr>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0ED868-CE9C-4F10-AE94-4F1D6AAD044B}"/>
              </a:ext>
            </a:extLst>
          </p:cNvPr>
          <p:cNvSpPr txBox="1"/>
          <p:nvPr/>
        </p:nvSpPr>
        <p:spPr>
          <a:xfrm>
            <a:off x="231070" y="1697914"/>
            <a:ext cx="5069979" cy="3262881"/>
          </a:xfrm>
          <a:prstGeom prst="rect">
            <a:avLst/>
          </a:prstGeom>
          <a:noFill/>
        </p:spPr>
        <p:txBody>
          <a:bodyPr wrap="none" lIns="0" tIns="0" rIns="0" bIns="0" rtlCol="0">
            <a:spAutoFit/>
          </a:bodyPr>
          <a:lstStyle/>
          <a:p>
            <a:pPr algn="ctr">
              <a:lnSpc>
                <a:spcPct val="120000"/>
              </a:lnSpc>
            </a:pPr>
            <a:r>
              <a:rPr lang="en-US" sz="3600" b="1" dirty="0"/>
              <a:t>II. VẬN DỤNG </a:t>
            </a:r>
          </a:p>
          <a:p>
            <a:pPr algn="ctr">
              <a:lnSpc>
                <a:spcPct val="120000"/>
              </a:lnSpc>
            </a:pPr>
            <a:r>
              <a:rPr lang="en-US" sz="3600" b="1" dirty="0"/>
              <a:t>NHỮNG HIỂU BIẾT</a:t>
            </a:r>
          </a:p>
          <a:p>
            <a:pPr algn="ctr">
              <a:lnSpc>
                <a:spcPct val="120000"/>
              </a:lnSpc>
            </a:pPr>
            <a:r>
              <a:rPr lang="en-US" sz="3600" b="1" dirty="0"/>
              <a:t>VỀ QUANG HỢP</a:t>
            </a:r>
          </a:p>
          <a:p>
            <a:pPr algn="ctr">
              <a:lnSpc>
                <a:spcPct val="120000"/>
              </a:lnSpc>
            </a:pPr>
            <a:r>
              <a:rPr lang="en-US" sz="3600" b="1" dirty="0"/>
              <a:t>TRONG VIỆC TRỒNG</a:t>
            </a:r>
          </a:p>
          <a:p>
            <a:pPr algn="ctr">
              <a:lnSpc>
                <a:spcPct val="120000"/>
              </a:lnSpc>
            </a:pPr>
            <a:r>
              <a:rPr lang="en-US" sz="3600" b="1" dirty="0"/>
              <a:t>VÀ BẢO VỆ CÂY XANH</a:t>
            </a:r>
          </a:p>
        </p:txBody>
      </p:sp>
      <p:pic>
        <p:nvPicPr>
          <p:cNvPr id="9" name="Picture 2" descr="130 Render( plants) ideas | plants, plant illustration, tree photoshop">
            <a:extLst>
              <a:ext uri="{FF2B5EF4-FFF2-40B4-BE49-F238E27FC236}">
                <a16:creationId xmlns:a16="http://schemas.microsoft.com/office/drawing/2014/main" id="{2476DA03-B900-4AE6-8D67-18E5AA61BCC2}"/>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441552" y="-4355264"/>
            <a:ext cx="4156817"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30 Render( plants) ideas | plants, plant illustration, tree photoshop">
            <a:extLst>
              <a:ext uri="{FF2B5EF4-FFF2-40B4-BE49-F238E27FC236}">
                <a16:creationId xmlns:a16="http://schemas.microsoft.com/office/drawing/2014/main" id="{3C2982C9-4A06-4C79-AA36-F3DB3370D786}"/>
              </a:ext>
            </a:extLst>
          </p:cNvPr>
          <p:cNvPicPr>
            <a:picLocks noChangeAspect="1" noChangeArrowheads="1"/>
          </p:cNvPicPr>
          <p:nvPr/>
        </p:nvPicPr>
        <p:blipFill>
          <a:blip r:embed="rId4">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143545" flipV="1">
            <a:off x="-154896" y="4029583"/>
            <a:ext cx="4541855" cy="7391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F311AB-79F2-4DF7-9878-58C7C43976DF}"/>
              </a:ext>
            </a:extLst>
          </p:cNvPr>
          <p:cNvSpPr/>
          <p:nvPr/>
        </p:nvSpPr>
        <p:spPr>
          <a:xfrm>
            <a:off x="553212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Quang hợp ở cây xanh </a:t>
              </a:r>
              <a:r>
                <a:rPr lang="vi-VN" sz="2800" dirty="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dirty="0"/>
            </a:p>
          </p:txBody>
        </p:sp>
        <p:pic>
          <p:nvPicPr>
            <p:cNvPr id="6" name="Picture 2" descr="Leaf icon image Royalty Free Vector Image - VectorStock">
              <a:extLst>
                <a:ext uri="{FF2B5EF4-FFF2-40B4-BE49-F238E27FC236}">
                  <a16:creationId xmlns:a16="http://schemas.microsoft.com/office/drawing/2014/main" id="{EC53371A-8F9D-414E-BC11-00EC8F7BDE5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Rounded Corners 15">
            <a:extLst>
              <a:ext uri="{FF2B5EF4-FFF2-40B4-BE49-F238E27FC236}">
                <a16:creationId xmlns:a16="http://schemas.microsoft.com/office/drawing/2014/main" id="{FA19EEED-D18C-97C4-59E8-086C9CA2243C}"/>
              </a:ext>
            </a:extLst>
          </p:cNvPr>
          <p:cNvSpPr/>
          <p:nvPr/>
        </p:nvSpPr>
        <p:spPr>
          <a:xfrm>
            <a:off x="1143345" y="2069484"/>
            <a:ext cx="10134600" cy="44196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1EB284D5-2481-A01F-3782-F678D509E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238" y="2619368"/>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D7BB4855-1920-F9D9-53EE-C92CE9B53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5762" y="2619368"/>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E31B6B-E4C4-54E0-97A4-64D8B1598EA3}"/>
              </a:ext>
            </a:extLst>
          </p:cNvPr>
          <p:cNvSpPr txBox="1"/>
          <p:nvPr/>
        </p:nvSpPr>
        <p:spPr>
          <a:xfrm>
            <a:off x="3143375" y="5814992"/>
            <a:ext cx="6855410" cy="430887"/>
          </a:xfrm>
          <a:prstGeom prst="rect">
            <a:avLst/>
          </a:prstGeom>
          <a:noFill/>
        </p:spPr>
        <p:txBody>
          <a:bodyPr wrap="square" lIns="0" tIns="0" rIns="0" bIns="0" rtlCol="0">
            <a:spAutoFit/>
          </a:bodyPr>
          <a:lstStyle/>
          <a:p>
            <a:pPr algn="ctr"/>
            <a:r>
              <a:rPr lang="vi-VN" sz="2800" b="1" dirty="0">
                <a:solidFill>
                  <a:srgbClr val="FF0000"/>
                </a:solidFill>
              </a:rPr>
              <a:t>Cung cấp chất hữu cơ cho mọi sinh vật</a:t>
            </a:r>
            <a:endParaRPr lang="en-US" sz="2800" b="1" dirty="0">
              <a:solidFill>
                <a:srgbClr val="FF0000"/>
              </a:solidFill>
            </a:endParaRPr>
          </a:p>
        </p:txBody>
      </p:sp>
    </p:spTree>
    <p:extLst>
      <p:ext uri="{BB962C8B-B14F-4D97-AF65-F5344CB8AC3E}">
        <p14:creationId xmlns:p14="http://schemas.microsoft.com/office/powerpoint/2010/main" val="7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5EEA5F-9B52-4F84-BFBC-5F7EA5727D51}"/>
              </a:ext>
            </a:extLst>
          </p:cNvPr>
          <p:cNvGrpSpPr/>
          <p:nvPr/>
        </p:nvGrpSpPr>
        <p:grpSpPr>
          <a:xfrm>
            <a:off x="538580" y="359365"/>
            <a:ext cx="11114839" cy="1033870"/>
            <a:chOff x="404405" y="1397854"/>
            <a:chExt cx="11114839" cy="1033870"/>
          </a:xfrm>
        </p:grpSpPr>
        <p:sp>
          <p:nvSpPr>
            <p:cNvPr id="5" name="TextBox 4">
              <a:extLst>
                <a:ext uri="{FF2B5EF4-FFF2-40B4-BE49-F238E27FC236}">
                  <a16:creationId xmlns:a16="http://schemas.microsoft.com/office/drawing/2014/main" id="{436A2D64-BC7C-47D5-A52F-03501AB46252}"/>
                </a:ext>
              </a:extLst>
            </p:cNvPr>
            <p:cNvSpPr txBox="1"/>
            <p:nvPr/>
          </p:nvSpPr>
          <p:spPr>
            <a:xfrm>
              <a:off x="1485899" y="1407405"/>
              <a:ext cx="10033345"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Quang hợp ở cây xanh </a:t>
              </a:r>
              <a:r>
                <a:rPr lang="vi-VN" sz="2800" dirty="0">
                  <a:latin typeface="Arial" panose="020B0604020202020204" pitchFamily="34" charset="0"/>
                  <a:cs typeface="Arial" panose="020B0604020202020204" pitchFamily="34" charset="0"/>
                </a:rPr>
                <a:t>mang lại rất nhiều lợi ích cho môi trường tự nhiên và đời sống của con người:</a:t>
              </a:r>
              <a:endParaRPr lang="vi-VN" sz="2800" dirty="0"/>
            </a:p>
          </p:txBody>
        </p:sp>
        <p:pic>
          <p:nvPicPr>
            <p:cNvPr id="6" name="Picture 2" descr="Leaf icon image Royalty Free Vector Image - VectorStock">
              <a:extLst>
                <a:ext uri="{FF2B5EF4-FFF2-40B4-BE49-F238E27FC236}">
                  <a16:creationId xmlns:a16="http://schemas.microsoft.com/office/drawing/2014/main" id="{EC53371A-8F9D-414E-BC11-00EC8F7BDE5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ABE51276-7C80-5850-3789-E22406ADAB3D}"/>
              </a:ext>
            </a:extLst>
          </p:cNvPr>
          <p:cNvSpPr/>
          <p:nvPr/>
        </p:nvSpPr>
        <p:spPr>
          <a:xfrm>
            <a:off x="1219200" y="1752600"/>
            <a:ext cx="10134600" cy="4876800"/>
          </a:xfrm>
          <a:prstGeom prst="roundRect">
            <a:avLst>
              <a:gd name="adj" fmla="val 49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7E91D9E0-2759-B2C4-BED8-CA54E9A8E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62596"/>
            <a:ext cx="7067550" cy="42957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756429-BFBC-4CDE-F569-9BAE911BE6CD}"/>
              </a:ext>
            </a:extLst>
          </p:cNvPr>
          <p:cNvSpPr txBox="1"/>
          <p:nvPr/>
        </p:nvSpPr>
        <p:spPr>
          <a:xfrm>
            <a:off x="3209041" y="6012192"/>
            <a:ext cx="6855410" cy="430887"/>
          </a:xfrm>
          <a:prstGeom prst="rect">
            <a:avLst/>
          </a:prstGeom>
          <a:noFill/>
        </p:spPr>
        <p:txBody>
          <a:bodyPr wrap="square" lIns="0" tIns="0" rIns="0" bIns="0" rtlCol="0">
            <a:spAutoFit/>
          </a:bodyPr>
          <a:lstStyle/>
          <a:p>
            <a:pPr algn="ctr"/>
            <a:r>
              <a:rPr lang="vi-VN" sz="2800" b="1" dirty="0">
                <a:solidFill>
                  <a:srgbClr val="FF0000"/>
                </a:solidFill>
              </a:rPr>
              <a:t>Cân bằng, điều hòa khí trong không khí</a:t>
            </a:r>
            <a:endParaRPr lang="en-US" sz="2800" b="1" dirty="0">
              <a:solidFill>
                <a:srgbClr val="FF0000"/>
              </a:solidFill>
            </a:endParaRPr>
          </a:p>
        </p:txBody>
      </p:sp>
    </p:spTree>
    <p:extLst>
      <p:ext uri="{BB962C8B-B14F-4D97-AF65-F5344CB8AC3E}">
        <p14:creationId xmlns:p14="http://schemas.microsoft.com/office/powerpoint/2010/main" val="26409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vi-VN"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p:cNvSpPr txBox="1"/>
          <p:nvPr/>
        </p:nvSpPr>
        <p:spPr>
          <a:xfrm>
            <a:off x="6509759" y="2920952"/>
            <a:ext cx="5082267" cy="1645130"/>
          </a:xfrm>
          <a:prstGeom prst="rect">
            <a:avLst/>
          </a:prstGeom>
          <a:solidFill>
            <a:srgbClr val="E6E6E6"/>
          </a:solidFill>
          <a:ln w="28575">
            <a:solidFill>
              <a:schemeClr val="tx1"/>
            </a:solidFill>
            <a:prstDash val="lgDashDot"/>
          </a:ln>
        </p:spPr>
        <p:txBody>
          <a:bodyPr wrap="square" lIns="0" tIns="0" rIns="0" bIns="0" rtlCol="0">
            <a:spAutoFit/>
          </a:bodyPr>
          <a:lstStyle/>
          <a:p>
            <a:pPr marL="274320" marR="0" lvl="0" indent="0" algn="ctr" defTabSz="914400" rtl="0" eaLnBrk="1" fontAlgn="auto" latinLnBrk="0" hangingPunct="1">
              <a:lnSpc>
                <a:spcPts val="4400"/>
              </a:lnSpc>
              <a:spcBef>
                <a:spcPts val="600"/>
              </a:spcBef>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a:ea typeface="+mn-ea"/>
                <a:cs typeface="+mn-cs"/>
              </a:rPr>
              <a:t>Em</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hãy</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viết</a:t>
            </a:r>
            <a:r>
              <a:rPr kumimoji="0" lang="en-US" sz="3200" b="1" i="0" u="none" strike="noStrike" kern="1200" cap="none" spc="0" normalizeH="0" baseline="0" noProof="0" dirty="0">
                <a:ln>
                  <a:noFill/>
                </a:ln>
                <a:solidFill>
                  <a:prstClr val="black"/>
                </a:solidFill>
                <a:effectLst/>
                <a:uLnTx/>
                <a:uFillTx/>
                <a:latin typeface="Arial"/>
                <a:ea typeface="+mn-ea"/>
                <a:cs typeface="+mn-cs"/>
              </a:rPr>
              <a:t> p</a:t>
            </a:r>
            <a:r>
              <a:rPr kumimoji="0" lang="vi-VN" sz="3200" b="1" i="0" u="none" strike="noStrike" kern="1200" cap="none" spc="0" normalizeH="0" baseline="0" noProof="0" dirty="0">
                <a:ln>
                  <a:noFill/>
                </a:ln>
                <a:solidFill>
                  <a:prstClr val="black"/>
                </a:solidFill>
                <a:effectLst/>
                <a:uLnTx/>
                <a:uFillTx/>
                <a:latin typeface="Arial"/>
                <a:ea typeface="+mn-ea"/>
                <a:cs typeface="+mn-cs"/>
              </a:rPr>
              <a:t>hương trình tổng quát</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quá</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trình</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quang</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hợp</a:t>
            </a:r>
            <a:r>
              <a:rPr kumimoji="0" lang="en-US" sz="3200" b="1" i="0" u="none" strike="noStrike" kern="1200" cap="none" spc="0" normalizeH="0" baseline="0" noProof="0" dirty="0">
                <a:ln>
                  <a:noFill/>
                </a:ln>
                <a:solidFill>
                  <a:prstClr val="black"/>
                </a:solidFill>
                <a:effectLst/>
                <a:uLnTx/>
                <a:uFillTx/>
                <a:latin typeface="Arial"/>
                <a:ea typeface="+mn-ea"/>
                <a:cs typeface="+mn-cs"/>
              </a:rPr>
              <a:t>?</a:t>
            </a:r>
            <a:endParaRPr kumimoji="0" lang="vi-VN" sz="3200" b="1" i="0" u="none" strike="noStrike" kern="1200" cap="none" spc="0" normalizeH="0" baseline="0" noProof="0" dirty="0">
              <a:ln>
                <a:noFill/>
              </a:ln>
              <a:solidFill>
                <a:prstClr val="black"/>
              </a:solidFill>
              <a:effectLst/>
              <a:uLnTx/>
              <a:uFillTx/>
              <a:latin typeface="Arial"/>
              <a:ea typeface="+mn-ea"/>
              <a:cs typeface="+mn-cs"/>
            </a:endParaRPr>
          </a:p>
        </p:txBody>
      </p:sp>
      <p:pic>
        <p:nvPicPr>
          <p:cNvPr id="31" name="Graphic 30" descr="Arrow: Counter-clockwise curv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Oxygen (O</a:t>
            </a:r>
            <a:r>
              <a:rPr kumimoji="0" lang="vi-VN" sz="1600" b="1" i="0" u="none" strike="noStrike" kern="1200" cap="none" spc="0" normalizeH="0" baseline="-25000" noProof="0" dirty="0">
                <a:ln>
                  <a:noFill/>
                </a:ln>
                <a:solidFill>
                  <a:prstClr val="black"/>
                </a:solidFill>
                <a:effectLst/>
                <a:uLnTx/>
                <a:uFillTx/>
                <a:latin typeface="Arial"/>
                <a:ea typeface="+mn-ea"/>
                <a:cs typeface="+mn-cs"/>
              </a:rPr>
              <a:t>2</a:t>
            </a:r>
            <a:r>
              <a:rPr kumimoji="0" lang="vi-VN" sz="1600" b="1" i="0" u="none" strike="noStrike" kern="1200" cap="none" spc="0" normalizeH="0" baseline="0" noProof="0" dirty="0">
                <a:ln>
                  <a:noFill/>
                </a:ln>
                <a:solidFill>
                  <a:prstClr val="black"/>
                </a:solidFill>
                <a:effectLst/>
                <a:uLnTx/>
                <a:uFillTx/>
                <a:latin typeface="Arial"/>
                <a:ea typeface="+mn-ea"/>
                <a:cs typeface="+mn-cs"/>
              </a:rPr>
              <a:t>)</a:t>
            </a:r>
          </a:p>
        </p:txBody>
      </p:sp>
      <p:pic>
        <p:nvPicPr>
          <p:cNvPr id="41" name="Graphic 40" descr="Arrow: Counter-clockwise curve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Ánh sáng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white"/>
                </a:solidFill>
                <a:effectLst/>
                <a:uLnTx/>
                <a:uFillTx/>
                <a:latin typeface="Arial"/>
                <a:ea typeface="+mn-ea"/>
                <a:cs typeface="+mn-cs"/>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white"/>
                </a:solidFill>
                <a:effectLst/>
                <a:uLnTx/>
                <a:uFillTx/>
                <a:latin typeface="Arial"/>
                <a:ea typeface="+mn-ea"/>
                <a:cs typeface="+mn-cs"/>
              </a:rPr>
              <a:t>Nước (H</a:t>
            </a:r>
            <a:r>
              <a:rPr kumimoji="0" lang="vi-VN" sz="1600" b="1" i="0" u="none" strike="noStrike" kern="1200" cap="none" spc="0" normalizeH="0" baseline="-25000" noProof="0" dirty="0">
                <a:ln>
                  <a:noFill/>
                </a:ln>
                <a:solidFill>
                  <a:prstClr val="white"/>
                </a:solidFill>
                <a:effectLst/>
                <a:uLnTx/>
                <a:uFillTx/>
                <a:latin typeface="Arial"/>
                <a:ea typeface="+mn-ea"/>
                <a:cs typeface="+mn-cs"/>
              </a:rPr>
              <a:t>2</a:t>
            </a:r>
            <a:r>
              <a:rPr kumimoji="0" lang="vi-VN" sz="1600" b="1" i="0" u="none" strike="noStrike" kern="1200" cap="none" spc="0" normalizeH="0" baseline="0" noProof="0" dirty="0">
                <a:ln>
                  <a:noFill/>
                </a:ln>
                <a:solidFill>
                  <a:prstClr val="white"/>
                </a:solidFill>
                <a:effectLst/>
                <a:uLnTx/>
                <a:uFillTx/>
                <a:latin typeface="Arial"/>
                <a:ea typeface="+mn-ea"/>
                <a:cs typeface="+mn-cs"/>
              </a:rPr>
              <a:t>O)</a:t>
            </a:r>
          </a:p>
        </p:txBody>
      </p:sp>
      <p:pic>
        <p:nvPicPr>
          <p:cNvPr id="40" name="Graphic 39" descr="Line arrow: Counter-clockwise curve with solid fill"/>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Carbon dioxide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(CO</a:t>
            </a:r>
            <a:r>
              <a:rPr kumimoji="0" lang="vi-VN" sz="1600" b="1" i="0" u="none" strike="noStrike" kern="1200" cap="none" spc="0" normalizeH="0" baseline="-25000" noProof="0" dirty="0">
                <a:ln>
                  <a:noFill/>
                </a:ln>
                <a:solidFill>
                  <a:prstClr val="black"/>
                </a:solidFill>
                <a:effectLst/>
                <a:uLnTx/>
                <a:uFillTx/>
                <a:latin typeface="Arial"/>
                <a:ea typeface="+mn-ea"/>
                <a:cs typeface="+mn-cs"/>
              </a:rPr>
              <a:t>2</a:t>
            </a:r>
            <a:r>
              <a:rPr kumimoji="0" lang="vi-VN" sz="1600" b="1" i="0" u="none" strike="noStrike" kern="1200" cap="none" spc="0" normalizeH="0" baseline="0" noProof="0" dirty="0">
                <a:ln>
                  <a:noFill/>
                </a:ln>
                <a:solidFill>
                  <a:prstClr val="black"/>
                </a:solidFill>
                <a:effectLst/>
                <a:uLnTx/>
                <a:uFillTx/>
                <a:latin typeface="Arial"/>
                <a:ea typeface="+mn-ea"/>
                <a:cs typeface="+mn-cs"/>
              </a:rPr>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Glucose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(Tinh bột)</a:t>
            </a:r>
          </a:p>
        </p:txBody>
      </p:sp>
      <p:pic>
        <p:nvPicPr>
          <p:cNvPr id="32" name="Graphic 31" descr="Arrow: Counter-clockwise curv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157453">
            <a:off x="3916746" y="3950525"/>
            <a:ext cx="825240" cy="825240"/>
          </a:xfrm>
          <a:prstGeom prst="rect">
            <a:avLst/>
          </a:prstGeom>
        </p:spPr>
      </p:pic>
      <p:grpSp>
        <p:nvGrpSpPr>
          <p:cNvPr id="43" name="Group 42"/>
          <p:cNvGrpSpPr/>
          <p:nvPr/>
        </p:nvGrpSpPr>
        <p:grpSpPr>
          <a:xfrm>
            <a:off x="1215794" y="510967"/>
            <a:ext cx="9760412" cy="878398"/>
            <a:chOff x="4002074" y="2487553"/>
            <a:chExt cx="9760412" cy="878398"/>
          </a:xfrm>
          <a:noFill/>
        </p:grpSpPr>
        <p:sp>
          <p:nvSpPr>
            <p:cNvPr id="47" name="TextBox 46"/>
            <p:cNvSpPr txBox="1"/>
            <p:nvPr/>
          </p:nvSpPr>
          <p:spPr>
            <a:xfrm>
              <a:off x="4002074" y="2657557"/>
              <a:ext cx="4466133" cy="469552"/>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Nước + Carbon dioxide </a:t>
              </a:r>
              <a:endParaRPr kumimoji="0" lang="vi-VN" sz="2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sp>
          <p:nvSpPr>
            <p:cNvPr id="48" name="TextBox 47"/>
            <p:cNvSpPr txBox="1"/>
            <p:nvPr/>
          </p:nvSpPr>
          <p:spPr>
            <a:xfrm>
              <a:off x="10240842" y="2657557"/>
              <a:ext cx="3521644" cy="469552"/>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Glucose + Oxygen</a:t>
              </a:r>
              <a:endParaRPr kumimoji="0" lang="vi-VN" sz="2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cxnSp>
          <p:nvCxnSpPr>
            <p:cNvPr id="49" name="Straight Arrow Connector 48"/>
            <p:cNvCxnSpPr>
              <a:cxnSpLocks/>
            </p:cNvCxnSpPr>
            <p:nvPr/>
          </p:nvCxnSpPr>
          <p:spPr>
            <a:xfrm>
              <a:off x="8658816" y="2935486"/>
              <a:ext cx="1429626" cy="0"/>
            </a:xfrm>
            <a:prstGeom prst="straightConnector1">
              <a:avLst/>
            </a:prstGeom>
            <a:grpFill/>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345345" y="2487553"/>
              <a:ext cx="1922341" cy="335413"/>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C6E51">
                      <a:lumMod val="75000"/>
                    </a:srgbClr>
                  </a:solidFill>
                  <a:effectLst/>
                  <a:uLnTx/>
                  <a:uFillTx/>
                  <a:latin typeface="Arial" panose="020B0604020202020204" pitchFamily="34" charset="0"/>
                  <a:ea typeface="+mn-ea"/>
                  <a:cs typeface="Arial" panose="020B0604020202020204" pitchFamily="34" charset="0"/>
                </a:rPr>
                <a:t>Ánh sáng</a:t>
              </a:r>
              <a:endParaRPr kumimoji="0" lang="vi-VN" sz="20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51" name="TextBox 50"/>
            <p:cNvSpPr txBox="1"/>
            <p:nvPr/>
          </p:nvSpPr>
          <p:spPr>
            <a:xfrm>
              <a:off x="8846245" y="3030538"/>
              <a:ext cx="1016559" cy="335413"/>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C6E51">
                      <a:lumMod val="75000"/>
                    </a:srgbClr>
                  </a:solidFill>
                  <a:effectLst/>
                  <a:uLnTx/>
                  <a:uFillTx/>
                  <a:latin typeface="Arial" panose="020B0604020202020204" pitchFamily="34" charset="0"/>
                  <a:ea typeface="+mn-ea"/>
                  <a:cs typeface="Arial" panose="020B0604020202020204" pitchFamily="34" charset="0"/>
                </a:rPr>
                <a:t>Diệp lục</a:t>
              </a:r>
              <a:endParaRPr kumimoji="0" lang="vi-VN" sz="20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842FED2-683A-4F4C-80C4-4027CD8C300B}"/>
              </a:ext>
            </a:extLst>
          </p:cNvPr>
          <p:cNvGrpSpPr/>
          <p:nvPr/>
        </p:nvGrpSpPr>
        <p:grpSpPr>
          <a:xfrm>
            <a:off x="457200" y="914400"/>
            <a:ext cx="10972800" cy="1572479"/>
            <a:chOff x="404405" y="1397854"/>
            <a:chExt cx="10672716" cy="1572479"/>
          </a:xfrm>
        </p:grpSpPr>
        <p:sp>
          <p:nvSpPr>
            <p:cNvPr id="8" name="TextBox 7">
              <a:extLst>
                <a:ext uri="{FF2B5EF4-FFF2-40B4-BE49-F238E27FC236}">
                  <a16:creationId xmlns:a16="http://schemas.microsoft.com/office/drawing/2014/main" id="{FC3CC697-C9B7-477C-A9FD-C0E8850920BC}"/>
                </a:ext>
              </a:extLst>
            </p:cNvPr>
            <p:cNvSpPr txBox="1"/>
            <p:nvPr/>
          </p:nvSpPr>
          <p:spPr>
            <a:xfrm>
              <a:off x="1485900" y="1407405"/>
              <a:ext cx="9591221" cy="1562928"/>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Việc trồng, chăm sóc và bảo vệ cây xanh </a:t>
              </a:r>
              <a:r>
                <a:rPr lang="vi-VN" sz="2800" dirty="0">
                  <a:latin typeface="Arial" panose="020B0604020202020204" pitchFamily="34" charset="0"/>
                  <a:cs typeface="Arial" panose="020B0604020202020204" pitchFamily="34" charset="0"/>
                </a:rPr>
                <a:t>là rất quan trọng, cần được thực hiện thường xuyên và tuyên truyền rộng rãi tới mọi người.</a:t>
              </a:r>
              <a:endParaRPr lang="vi-VN" sz="2800" dirty="0"/>
            </a:p>
          </p:txBody>
        </p:sp>
        <p:pic>
          <p:nvPicPr>
            <p:cNvPr id="9" name="Picture 2" descr="Leaf icon image Royalty Free Vector Image - VectorStock">
              <a:extLst>
                <a:ext uri="{FF2B5EF4-FFF2-40B4-BE49-F238E27FC236}">
                  <a16:creationId xmlns:a16="http://schemas.microsoft.com/office/drawing/2014/main" id="{ED81872C-3BF5-4B9E-BFC9-CE69DCFB3C60}"/>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338" name="Picture 2" descr="HQ Definition Live Forest Backgrounds - 68323189, Gisele Kohr | Forest  plants, Nature tree, Landscape wallpaper">
            <a:extLst>
              <a:ext uri="{FF2B5EF4-FFF2-40B4-BE49-F238E27FC236}">
                <a16:creationId xmlns:a16="http://schemas.microsoft.com/office/drawing/2014/main" id="{D4FB4539-8E41-44C5-9850-B3CF361E51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993" b="8579"/>
          <a:stretch/>
        </p:blipFill>
        <p:spPr bwMode="auto">
          <a:xfrm>
            <a:off x="0" y="3320158"/>
            <a:ext cx="12192000" cy="353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5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DB43A18-EF95-45AE-AAE5-DE206AE56F1D}"/>
              </a:ext>
            </a:extLst>
          </p:cNvPr>
          <p:cNvGrpSpPr/>
          <p:nvPr/>
        </p:nvGrpSpPr>
        <p:grpSpPr>
          <a:xfrm>
            <a:off x="457200" y="380443"/>
            <a:ext cx="11415306" cy="1801262"/>
            <a:chOff x="404405" y="1321097"/>
            <a:chExt cx="11415306" cy="1801262"/>
          </a:xfrm>
        </p:grpSpPr>
        <p:sp>
          <p:nvSpPr>
            <p:cNvPr id="4" name="TextBox 3">
              <a:extLst>
                <a:ext uri="{FF2B5EF4-FFF2-40B4-BE49-F238E27FC236}">
                  <a16:creationId xmlns:a16="http://schemas.microsoft.com/office/drawing/2014/main" id="{9A38C4A7-1240-42A7-8A63-A9F8A85BAA4C}"/>
                </a:ext>
              </a:extLst>
            </p:cNvPr>
            <p:cNvSpPr txBox="1"/>
            <p:nvPr/>
          </p:nvSpPr>
          <p:spPr>
            <a:xfrm>
              <a:off x="1471205" y="1321097"/>
              <a:ext cx="10348506"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Bên cạnh việc bảo vệ cây xanh, đặc biệt là bảo vệ bộ lá - bộ máy quang hợp của cây xanh, cần điều chỉnh hợp lí các yếu tố ảnh hưởng đến quá trình quang hợp của cây thông qua chế độ chiếu sáng, tưới nước, bón phân,... giúp cây quang hợp tốt, sinh trưởng nhanh, cho năng suất cao.</a:t>
              </a:r>
              <a:endParaRPr lang="vi-VN" sz="2400" dirty="0"/>
            </a:p>
          </p:txBody>
        </p:sp>
        <p:pic>
          <p:nvPicPr>
            <p:cNvPr id="5" name="Picture 2" descr="Leaf icon image Royalty Free Vector Image - VectorStock">
              <a:extLst>
                <a:ext uri="{FF2B5EF4-FFF2-40B4-BE49-F238E27FC236}">
                  <a16:creationId xmlns:a16="http://schemas.microsoft.com/office/drawing/2014/main" id="{7C21EFDF-4AB8-44F5-B686-22204A08CFC8}"/>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397854"/>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Plant Growth Chamber - AIB Lifescience">
            <a:extLst>
              <a:ext uri="{FF2B5EF4-FFF2-40B4-BE49-F238E27FC236}">
                <a16:creationId xmlns:a16="http://schemas.microsoft.com/office/drawing/2014/main" id="{DC50A45E-F051-4DF1-9A35-D60E984DA7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3" r="11003"/>
          <a:stretch/>
        </p:blipFill>
        <p:spPr bwMode="auto">
          <a:xfrm>
            <a:off x="762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Water a Tree and When You Shouldn't">
            <a:extLst>
              <a:ext uri="{FF2B5EF4-FFF2-40B4-BE49-F238E27FC236}">
                <a16:creationId xmlns:a16="http://schemas.microsoft.com/office/drawing/2014/main" id="{DC956669-D634-41FB-A3B8-96CFA8E65A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42" r="16228"/>
          <a:stretch/>
        </p:blipFill>
        <p:spPr bwMode="auto">
          <a:xfrm>
            <a:off x="41148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ow to Fertilize a Tree | HGTV">
            <a:extLst>
              <a:ext uri="{FF2B5EF4-FFF2-40B4-BE49-F238E27FC236}">
                <a16:creationId xmlns:a16="http://schemas.microsoft.com/office/drawing/2014/main" id="{7D130D81-66A6-41C8-BBE6-36A1C8EB81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01" r="16993"/>
          <a:stretch/>
        </p:blipFill>
        <p:spPr bwMode="auto">
          <a:xfrm>
            <a:off x="8153400" y="2514600"/>
            <a:ext cx="39624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2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a:extLst>
              <a:ext uri="{FF2B5EF4-FFF2-40B4-BE49-F238E27FC236}">
                <a16:creationId xmlns:a16="http://schemas.microsoft.com/office/drawing/2014/main" id="{90C80661-0B3C-9CAC-1A0D-FE5DA34D2B87}"/>
              </a:ext>
            </a:extLst>
          </p:cNvPr>
          <p:cNvSpPr txBox="1">
            <a:spLocks noChangeArrowheads="1"/>
          </p:cNvSpPr>
          <p:nvPr/>
        </p:nvSpPr>
        <p:spPr bwMode="auto">
          <a:xfrm>
            <a:off x="1524000" y="304800"/>
            <a:ext cx="92202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vi-VN" altLang="vi-VN" sz="2800" b="1" dirty="0">
                <a:solidFill>
                  <a:prstClr val="black"/>
                </a:solidFill>
                <a:latin typeface="Times New Roman" pitchFamily="18" charset="0"/>
                <a:cs typeface="Times New Roman" pitchFamily="18" charset="0"/>
              </a:rPr>
              <a:t>PHIẾU HỌC TẬP </a:t>
            </a:r>
            <a:r>
              <a:rPr lang="en-US" altLang="vi-VN" sz="2800" b="1" dirty="0">
                <a:solidFill>
                  <a:prstClr val="black"/>
                </a:solidFill>
                <a:latin typeface="Times New Roman" pitchFamily="18" charset="0"/>
                <a:cs typeface="Times New Roman" pitchFamily="18" charset="0"/>
              </a:rPr>
              <a:t>2</a:t>
            </a:r>
            <a:r>
              <a:rPr lang="de-DE" altLang="vi-VN" sz="2800" b="1" dirty="0">
                <a:solidFill>
                  <a:prstClr val="black"/>
                </a:solidFill>
                <a:latin typeface="Times New Roman" pitchFamily="18" charset="0"/>
                <a:cs typeface="Times New Roman" pitchFamily="18" charset="0"/>
              </a:rPr>
              <a:t> : HOẠT ĐỘNG CẶP ĐÔI</a:t>
            </a:r>
            <a:endParaRPr lang="vi-VN" altLang="vi-VN" sz="2800" dirty="0">
              <a:solidFill>
                <a:prstClr val="black"/>
              </a:solidFill>
              <a:latin typeface="Times New Roman" pitchFamily="18" charset="0"/>
              <a:cs typeface="Times New Roman" pitchFamily="18" charset="0"/>
            </a:endParaRPr>
          </a:p>
          <a:p>
            <a:pPr eaLnBrk="0" fontAlgn="base" hangingPunct="0">
              <a:spcBef>
                <a:spcPct val="0"/>
              </a:spcBef>
              <a:spcAft>
                <a:spcPct val="0"/>
              </a:spcAft>
              <a:defRPr/>
            </a:pPr>
            <a:r>
              <a:rPr lang="vi-VN" altLang="vi-VN" dirty="0">
                <a:solidFill>
                  <a:prstClr val="black"/>
                </a:solidFill>
                <a:latin typeface="Times New Roman" pitchFamily="18" charset="0"/>
                <a:cs typeface="Times New Roman" pitchFamily="18" charset="0"/>
              </a:rPr>
              <a:t>    </a:t>
            </a:r>
          </a:p>
          <a:p>
            <a:pPr algn="just" eaLnBrk="0" fontAlgn="base" hangingPunct="0">
              <a:spcBef>
                <a:spcPct val="0"/>
              </a:spcBef>
              <a:spcAft>
                <a:spcPct val="0"/>
              </a:spcAft>
              <a:defRPr/>
            </a:pPr>
            <a:r>
              <a:rPr lang="vi-VN" altLang="vi-VN" sz="2400" b="1" dirty="0">
                <a:solidFill>
                  <a:prstClr val="black"/>
                </a:solidFill>
                <a:latin typeface="Times New Roman" pitchFamily="18" charset="0"/>
                <a:cs typeface="Times New Roman" pitchFamily="18" charset="0"/>
              </a:rPr>
              <a:t>1.Các biện pháp chăm sóc và bảo vệ cây xanh </a:t>
            </a:r>
            <a:r>
              <a:rPr lang="vi-VN" altLang="vi-VN" sz="2400" b="1" dirty="0">
                <a:solidFill>
                  <a:srgbClr val="FF0000"/>
                </a:solidFill>
                <a:latin typeface="Times New Roman" panose="02020603050405020304" pitchFamily="18" charset="0"/>
                <a:cs typeface="Times New Roman" pitchFamily="18" charset="0"/>
              </a:rPr>
              <a:t>. </a:t>
            </a:r>
          </a:p>
          <a:p>
            <a:pPr algn="just" eaLnBrk="0" fontAlgn="base" hangingPunct="0">
              <a:spcBef>
                <a:spcPct val="0"/>
              </a:spcBef>
              <a:spcAft>
                <a:spcPct val="0"/>
              </a:spcAft>
              <a:defRPr/>
            </a:pPr>
            <a:r>
              <a:rPr lang="vi-VN" altLang="vi-VN" sz="2400" dirty="0">
                <a:solidFill>
                  <a:prstClr val="black"/>
                </a:solidFill>
                <a:latin typeface="Times New Roman" panose="02020603050405020304" pitchFamily="18" charset="0"/>
                <a:cs typeface="Times New Roman" pitchFamily="18" charset="0"/>
              </a:rPr>
              <a:t>…………………………………………………………………………………………………………………………………………………………………………………….......................................................................................................................................</a:t>
            </a:r>
          </a:p>
          <a:p>
            <a:pPr algn="just" eaLnBrk="0" fontAlgn="base" hangingPunct="0">
              <a:spcBef>
                <a:spcPct val="0"/>
              </a:spcBef>
              <a:spcAft>
                <a:spcPct val="0"/>
              </a:spcAft>
              <a:defRPr/>
            </a:pPr>
            <a:r>
              <a:rPr lang="vi-VN" altLang="vi-VN" sz="2400" b="1" dirty="0">
                <a:solidFill>
                  <a:prstClr val="black"/>
                </a:solidFill>
                <a:latin typeface="Times New Roman" panose="02020603050405020304" pitchFamily="18" charset="0"/>
                <a:cs typeface="Times New Roman" pitchFamily="18" charset="0"/>
              </a:rPr>
              <a:t>2. Trình bày các biện pháp bảo vệ cây xanh trong trường học của em.</a:t>
            </a:r>
          </a:p>
          <a:p>
            <a:pPr algn="just" eaLnBrk="0" fontAlgn="base" hangingPunct="0">
              <a:spcBef>
                <a:spcPct val="0"/>
              </a:spcBef>
              <a:spcAft>
                <a:spcPct val="0"/>
              </a:spcAft>
              <a:defRPr/>
            </a:pPr>
            <a:r>
              <a:rPr lang="vi-VN" altLang="vi-VN" sz="2400" dirty="0">
                <a:solidFill>
                  <a:prstClr val="black"/>
                </a:solidFill>
                <a:latin typeface="Times New Roman" panose="02020603050405020304" pitchFamily="18" charset="0"/>
                <a:cs typeface="Times New Roman" pitchFamily="18" charset="0"/>
              </a:rPr>
              <a:t>………………………………………………………………………………………………………………………………………………………………………………………………………………………………………</a:t>
            </a:r>
            <a:endParaRPr lang="en-US" altLang="vi-VN" sz="2400" dirty="0">
              <a:solidFill>
                <a:prstClr val="black"/>
              </a:solidFill>
              <a:latin typeface="Times New Roman" panose="02020603050405020304" pitchFamily="18" charset="0"/>
              <a:cs typeface="Times New Roman" pitchFamily="18" charset="0"/>
            </a:endParaRPr>
          </a:p>
          <a:p>
            <a:pPr algn="just" eaLnBrk="0" fontAlgn="base" hangingPunct="0">
              <a:spcBef>
                <a:spcPct val="0"/>
              </a:spcBef>
              <a:spcAft>
                <a:spcPct val="0"/>
              </a:spcAft>
              <a:defRPr/>
            </a:pPr>
            <a:r>
              <a:rPr lang="en-US" altLang="vi-VN" sz="2400" b="1" dirty="0">
                <a:solidFill>
                  <a:prstClr val="black"/>
                </a:solidFill>
                <a:latin typeface="Times New Roman" panose="02020603050405020304" pitchFamily="18" charset="0"/>
                <a:cs typeface="Times New Roman" pitchFamily="18" charset="0"/>
              </a:rPr>
              <a:t>3.</a:t>
            </a:r>
            <a:r>
              <a:rPr lang="vi-VN" altLang="vi-VN" sz="2400" b="1" dirty="0">
                <a:solidFill>
                  <a:prstClr val="black"/>
                </a:solidFill>
                <a:latin typeface="Times New Roman" panose="02020603050405020304" pitchFamily="18" charset="0"/>
                <a:cs typeface="Times New Roman" pitchFamily="18" charset="0"/>
              </a:rPr>
              <a:t>Tại sao ở các thành phố hoặc nơi đông dân cư sinh sống lại cần trồng nhiều cây xanh.</a:t>
            </a:r>
          </a:p>
          <a:p>
            <a:pPr algn="just" eaLnBrk="0" fontAlgn="base" hangingPunct="0">
              <a:spcBef>
                <a:spcPct val="0"/>
              </a:spcBef>
              <a:spcAft>
                <a:spcPct val="0"/>
              </a:spcAft>
              <a:defRPr/>
            </a:pPr>
            <a:r>
              <a:rPr lang="vi-VN" altLang="vi-VN" sz="2400" dirty="0">
                <a:solidFill>
                  <a:prstClr val="black"/>
                </a:solidFill>
                <a:latin typeface="Times New Roman" panose="02020603050405020304" pitchFamily="18" charset="0"/>
                <a:cs typeface="Times New Roman" pitchFamily="18" charset="0"/>
              </a:rPr>
              <a:t>…………………………………………………………………………</a:t>
            </a:r>
            <a:r>
              <a:rPr lang="en-US" altLang="vi-VN" sz="2400" dirty="0">
                <a:solidFill>
                  <a:prstClr val="black"/>
                </a:solidFill>
                <a:latin typeface="Times New Roman" panose="02020603050405020304" pitchFamily="18" charset="0"/>
                <a:cs typeface="Times New Roman" pitchFamily="18" charset="0"/>
              </a:rPr>
              <a:t>..</a:t>
            </a:r>
            <a:r>
              <a:rPr lang="vi-VN" altLang="vi-VN" sz="2400" dirty="0">
                <a:solidFill>
                  <a:prstClr val="black"/>
                </a:solidFill>
                <a:latin typeface="Times New Roman" panose="02020603050405020304" pitchFamily="18" charset="0"/>
                <a:cs typeface="Times New Roman" pitchFamily="18" charset="0"/>
              </a:rPr>
              <a:t>……………………………………………………………................................................................................................................................</a:t>
            </a:r>
            <a:r>
              <a:rPr lang="en-US" altLang="vi-VN" sz="2400" dirty="0">
                <a:solidFill>
                  <a:prstClr val="black"/>
                </a:solidFill>
                <a:latin typeface="Times New Roman" panose="02020603050405020304" pitchFamily="18" charset="0"/>
                <a:cs typeface="Times New Roman" pitchFamily="18" charset="0"/>
              </a:rPr>
              <a:t>..........................................................................................................................................</a:t>
            </a:r>
            <a:endParaRPr lang="vi-VN" altLang="vi-VN" sz="2400" dirty="0">
              <a:solidFill>
                <a:prstClr val="black"/>
              </a:solidFill>
              <a:latin typeface="Times New Roman" panose="02020603050405020304" pitchFamily="18" charset="0"/>
              <a:cs typeface="Times New Roman" pitchFamily="18" charset="0"/>
            </a:endParaRPr>
          </a:p>
        </p:txBody>
      </p:sp>
    </p:spTree>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3C536F-FF23-405B-8D70-CDC6D15C8CC1}"/>
              </a:ext>
            </a:extLst>
          </p:cNvPr>
          <p:cNvGrpSpPr/>
          <p:nvPr/>
        </p:nvGrpSpPr>
        <p:grpSpPr>
          <a:xfrm>
            <a:off x="711740" y="260770"/>
            <a:ext cx="10768520" cy="859536"/>
            <a:chOff x="756041" y="797837"/>
            <a:chExt cx="10768520" cy="859536"/>
          </a:xfrm>
        </p:grpSpPr>
        <p:sp>
          <p:nvSpPr>
            <p:cNvPr id="2" name="TextBox 1">
              <a:extLst>
                <a:ext uri="{FF2B5EF4-FFF2-40B4-BE49-F238E27FC236}">
                  <a16:creationId xmlns:a16="http://schemas.microsoft.com/office/drawing/2014/main" id="{4CB56D11-A9ED-4D4E-9F5C-D7A80DAB4A13}"/>
                </a:ext>
              </a:extLst>
            </p:cNvPr>
            <p:cNvSpPr txBox="1"/>
            <p:nvPr/>
          </p:nvSpPr>
          <p:spPr>
            <a:xfrm>
              <a:off x="1802216" y="959294"/>
              <a:ext cx="9722345" cy="536622"/>
            </a:xfrm>
            <a:prstGeom prst="rect">
              <a:avLst/>
            </a:prstGeom>
            <a:noFill/>
          </p:spPr>
          <p:txBody>
            <a:bodyPr wrap="square" lIns="0" tIns="0" rIns="0" bIns="0" rtlCol="0">
              <a:spAutoFit/>
            </a:bodyPr>
            <a:lstStyle/>
            <a:p>
              <a:pPr>
                <a:lnSpc>
                  <a:spcPct val="120000"/>
                </a:lnSpc>
              </a:pPr>
              <a:r>
                <a:rPr lang="vi-VN" altLang="vi-VN" sz="3200" b="1" dirty="0">
                  <a:solidFill>
                    <a:prstClr val="black"/>
                  </a:solidFill>
                  <a:cs typeface="Times New Roman" pitchFamily="18" charset="0"/>
                </a:rPr>
                <a:t>Các biện pháp chăm sóc và bảo vệ cây xanh</a:t>
              </a:r>
              <a:endParaRPr lang="vi-VN" sz="3200" b="1" dirty="0"/>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797837"/>
              <a:ext cx="859536" cy="859536"/>
            </a:xfrm>
            <a:prstGeom prst="rect">
              <a:avLst/>
            </a:prstGeom>
          </p:spPr>
        </p:pic>
      </p:grpSp>
      <p:grpSp>
        <p:nvGrpSpPr>
          <p:cNvPr id="10" name="Group 9">
            <a:extLst>
              <a:ext uri="{FF2B5EF4-FFF2-40B4-BE49-F238E27FC236}">
                <a16:creationId xmlns:a16="http://schemas.microsoft.com/office/drawing/2014/main" id="{36F95F5F-E315-4025-86C0-70F6C852B67B}"/>
              </a:ext>
            </a:extLst>
          </p:cNvPr>
          <p:cNvGrpSpPr/>
          <p:nvPr/>
        </p:nvGrpSpPr>
        <p:grpSpPr>
          <a:xfrm>
            <a:off x="336342" y="1470401"/>
            <a:ext cx="5585487" cy="1290931"/>
            <a:chOff x="336342" y="5023290"/>
            <a:chExt cx="5522499" cy="1290931"/>
          </a:xfrm>
        </p:grpSpPr>
        <p:pic>
          <p:nvPicPr>
            <p:cNvPr id="11" name="Picture 2" descr="Leaf icon image Royalty Free Vector Image - VectorStock">
              <a:extLst>
                <a:ext uri="{FF2B5EF4-FFF2-40B4-BE49-F238E27FC236}">
                  <a16:creationId xmlns:a16="http://schemas.microsoft.com/office/drawing/2014/main" id="{2C1A9F2B-64BC-4F03-8315-7B2BF531598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ED1782-17E5-48C1-9F18-C5C35F8D8EB2}"/>
                </a:ext>
              </a:extLst>
            </p:cNvPr>
            <p:cNvSpPr txBox="1"/>
            <p:nvPr/>
          </p:nvSpPr>
          <p:spPr>
            <a:xfrm>
              <a:off x="992606" y="5023290"/>
              <a:ext cx="4866235" cy="1290931"/>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dirty="0">
                  <a:solidFill>
                    <a:srgbClr val="0000CC"/>
                  </a:solidFill>
                  <a:latin typeface="Times New Roman" panose="02020603050405020304" pitchFamily="18" charset="0"/>
                  <a:cs typeface="Times New Roman" panose="02020603050405020304" pitchFamily="18" charset="0"/>
                </a:rPr>
                <a:t>Trồng c</a:t>
              </a:r>
              <a:r>
                <a:rPr lang="en-US" altLang="vi-VN" sz="2400" dirty="0">
                  <a:solidFill>
                    <a:srgbClr val="0000CC"/>
                  </a:solidFill>
                  <a:latin typeface="Times New Roman" panose="02020603050405020304" pitchFamily="18" charset="0"/>
                  <a:cs typeface="Times New Roman" panose="02020603050405020304" pitchFamily="18" charset="0"/>
                </a:rPr>
                <a:t>â</a:t>
              </a:r>
              <a:r>
                <a:rPr lang="vi-VN" altLang="vi-VN" sz="2400" dirty="0">
                  <a:solidFill>
                    <a:srgbClr val="0000CC"/>
                  </a:solidFill>
                  <a:latin typeface="Times New Roman" panose="02020603050405020304" pitchFamily="18" charset="0"/>
                  <a:cs typeface="Times New Roman" panose="02020603050405020304" pitchFamily="18" charset="0"/>
                </a:rPr>
                <a:t>y ở nơi có ánh sáng phù hợp với nhu cầu ánh sáng của cây (c</a:t>
              </a:r>
              <a:r>
                <a:rPr lang="en-US" altLang="vi-VN" sz="2400" dirty="0">
                  <a:solidFill>
                    <a:srgbClr val="0000CC"/>
                  </a:solidFill>
                  <a:latin typeface="Times New Roman" panose="02020603050405020304" pitchFamily="18" charset="0"/>
                  <a:cs typeface="Times New Roman" panose="02020603050405020304" pitchFamily="18" charset="0"/>
                </a:rPr>
                <a:t>â</a:t>
              </a:r>
              <a:r>
                <a:rPr lang="vi-VN" altLang="vi-VN" sz="2400" dirty="0">
                  <a:solidFill>
                    <a:srgbClr val="0000CC"/>
                  </a:solidFill>
                  <a:latin typeface="Times New Roman" panose="02020603050405020304" pitchFamily="18" charset="0"/>
                  <a:cs typeface="Times New Roman" panose="02020603050405020304" pitchFamily="18" charset="0"/>
                </a:rPr>
                <a:t>y ưa sáng, cây ưa bóng).</a:t>
              </a:r>
            </a:p>
          </p:txBody>
        </p:sp>
      </p:grpSp>
      <p:grpSp>
        <p:nvGrpSpPr>
          <p:cNvPr id="13" name="Group 12">
            <a:extLst>
              <a:ext uri="{FF2B5EF4-FFF2-40B4-BE49-F238E27FC236}">
                <a16:creationId xmlns:a16="http://schemas.microsoft.com/office/drawing/2014/main" id="{35DFC45B-7056-462C-A67A-A26353D7679B}"/>
              </a:ext>
            </a:extLst>
          </p:cNvPr>
          <p:cNvGrpSpPr/>
          <p:nvPr/>
        </p:nvGrpSpPr>
        <p:grpSpPr>
          <a:xfrm>
            <a:off x="299397" y="3089538"/>
            <a:ext cx="5522499" cy="1290931"/>
            <a:chOff x="336342" y="6115519"/>
            <a:chExt cx="5522499" cy="1290931"/>
          </a:xfrm>
        </p:grpSpPr>
        <p:pic>
          <p:nvPicPr>
            <p:cNvPr id="14" name="Picture 2" descr="Leaf icon image Royalty Free Vector Image - VectorStock">
              <a:extLst>
                <a:ext uri="{FF2B5EF4-FFF2-40B4-BE49-F238E27FC236}">
                  <a16:creationId xmlns:a16="http://schemas.microsoft.com/office/drawing/2014/main" id="{7953054D-8AA8-4190-B774-B16ED675E19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2CACD-2509-4582-BE3A-7ECE21CB76CB}"/>
                </a:ext>
              </a:extLst>
            </p:cNvPr>
            <p:cNvSpPr txBox="1"/>
            <p:nvPr/>
          </p:nvSpPr>
          <p:spPr>
            <a:xfrm>
              <a:off x="992606" y="6115519"/>
              <a:ext cx="4866235" cy="1290931"/>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dirty="0">
                  <a:solidFill>
                    <a:srgbClr val="0000CC"/>
                  </a:solidFill>
                  <a:latin typeface="Times New Roman" panose="02020603050405020304" pitchFamily="18" charset="0"/>
                  <a:cs typeface="Times New Roman" panose="02020603050405020304" pitchFamily="18" charset="0"/>
                </a:rPr>
                <a:t>Trồng c</a:t>
              </a:r>
              <a:r>
                <a:rPr lang="en-US" altLang="vi-VN" sz="2400" dirty="0">
                  <a:solidFill>
                    <a:srgbClr val="0000CC"/>
                  </a:solidFill>
                  <a:latin typeface="Times New Roman" panose="02020603050405020304" pitchFamily="18" charset="0"/>
                  <a:cs typeface="Times New Roman" panose="02020603050405020304" pitchFamily="18" charset="0"/>
                </a:rPr>
                <a:t>â</a:t>
              </a:r>
              <a:r>
                <a:rPr lang="vi-VN" altLang="vi-VN" sz="2400" dirty="0">
                  <a:solidFill>
                    <a:srgbClr val="0000CC"/>
                  </a:solidFill>
                  <a:latin typeface="Times New Roman" panose="02020603050405020304" pitchFamily="18" charset="0"/>
                  <a:cs typeface="Times New Roman" panose="02020603050405020304" pitchFamily="18" charset="0"/>
                </a:rPr>
                <a:t>y đúng mật độ để c</a:t>
              </a:r>
              <a:r>
                <a:rPr lang="en-US" altLang="vi-VN" sz="2400" dirty="0">
                  <a:solidFill>
                    <a:srgbClr val="0000CC"/>
                  </a:solidFill>
                  <a:latin typeface="Times New Roman" panose="02020603050405020304" pitchFamily="18" charset="0"/>
                  <a:cs typeface="Times New Roman" panose="02020603050405020304" pitchFamily="18" charset="0"/>
                </a:rPr>
                <a:t>â</a:t>
              </a:r>
              <a:r>
                <a:rPr lang="vi-VN" altLang="vi-VN" sz="2400" dirty="0">
                  <a:solidFill>
                    <a:srgbClr val="0000CC"/>
                  </a:solidFill>
                  <a:latin typeface="Times New Roman" panose="02020603050405020304" pitchFamily="18" charset="0"/>
                  <a:cs typeface="Times New Roman" panose="02020603050405020304" pitchFamily="18" charset="0"/>
                </a:rPr>
                <a:t>y có đủ ánh sáng, nước, khí carbon dioxide cung cấp cho quang hợp.</a:t>
              </a:r>
            </a:p>
          </p:txBody>
        </p:sp>
      </p:grpSp>
      <p:grpSp>
        <p:nvGrpSpPr>
          <p:cNvPr id="16" name="Group 15">
            <a:extLst>
              <a:ext uri="{FF2B5EF4-FFF2-40B4-BE49-F238E27FC236}">
                <a16:creationId xmlns:a16="http://schemas.microsoft.com/office/drawing/2014/main" id="{143FD908-F5BC-4C31-9441-B406ECE992EA}"/>
              </a:ext>
            </a:extLst>
          </p:cNvPr>
          <p:cNvGrpSpPr/>
          <p:nvPr/>
        </p:nvGrpSpPr>
        <p:grpSpPr>
          <a:xfrm>
            <a:off x="336342" y="4578928"/>
            <a:ext cx="5522499" cy="845616"/>
            <a:chOff x="336342" y="6115519"/>
            <a:chExt cx="5522499" cy="845616"/>
          </a:xfrm>
        </p:grpSpPr>
        <p:pic>
          <p:nvPicPr>
            <p:cNvPr id="17" name="Picture 2" descr="Leaf icon image Royalty Free Vector Image - VectorStock">
              <a:extLst>
                <a:ext uri="{FF2B5EF4-FFF2-40B4-BE49-F238E27FC236}">
                  <a16:creationId xmlns:a16="http://schemas.microsoft.com/office/drawing/2014/main" id="{488A7DC9-028B-4718-97F2-90B581E247A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FD64F4-49FB-4F17-9517-019DF2C56BD6}"/>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dirty="0">
                  <a:solidFill>
                    <a:srgbClr val="0000CC"/>
                  </a:solidFill>
                  <a:latin typeface="Times New Roman" panose="02020603050405020304" pitchFamily="18" charset="0"/>
                  <a:cs typeface="Times New Roman" panose="02020603050405020304" pitchFamily="18" charset="0"/>
                </a:rPr>
                <a:t>Tưới đủ nước và bón phân hợp lí cho cây.</a:t>
              </a:r>
            </a:p>
          </p:txBody>
        </p:sp>
      </p:grpSp>
      <p:grpSp>
        <p:nvGrpSpPr>
          <p:cNvPr id="4" name="Group 3">
            <a:extLst>
              <a:ext uri="{FF2B5EF4-FFF2-40B4-BE49-F238E27FC236}">
                <a16:creationId xmlns:a16="http://schemas.microsoft.com/office/drawing/2014/main" id="{8FCE06EA-BB26-F647-040C-B1703E0D7576}"/>
              </a:ext>
            </a:extLst>
          </p:cNvPr>
          <p:cNvGrpSpPr/>
          <p:nvPr/>
        </p:nvGrpSpPr>
        <p:grpSpPr>
          <a:xfrm>
            <a:off x="336342" y="5726182"/>
            <a:ext cx="5522499" cy="623821"/>
            <a:chOff x="336342" y="6115519"/>
            <a:chExt cx="5522499" cy="623821"/>
          </a:xfrm>
        </p:grpSpPr>
        <p:pic>
          <p:nvPicPr>
            <p:cNvPr id="5" name="Picture 2" descr="Leaf icon image Royalty Free Vector Image - VectorStock">
              <a:extLst>
                <a:ext uri="{FF2B5EF4-FFF2-40B4-BE49-F238E27FC236}">
                  <a16:creationId xmlns:a16="http://schemas.microsoft.com/office/drawing/2014/main" id="{48D2D9BE-241A-1815-A7F0-516084B78C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AB0BAB-5B4F-B2D4-6D8D-DB983802B95B}"/>
                </a:ext>
              </a:extLst>
            </p:cNvPr>
            <p:cNvSpPr txBox="1"/>
            <p:nvPr/>
          </p:nvSpPr>
          <p:spPr>
            <a:xfrm>
              <a:off x="992606" y="6115519"/>
              <a:ext cx="4866235" cy="404534"/>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altLang="vi-VN" sz="2400" dirty="0">
                  <a:solidFill>
                    <a:srgbClr val="0000CC"/>
                  </a:solidFill>
                  <a:latin typeface="Times New Roman" panose="02020603050405020304" pitchFamily="18" charset="0"/>
                  <a:cs typeface="Times New Roman" panose="02020603050405020304" pitchFamily="18" charset="0"/>
                </a:rPr>
                <a:t>Không bẻ cành, ngắt lá c</a:t>
              </a:r>
              <a:r>
                <a:rPr lang="en-US" altLang="vi-VN" sz="2400" dirty="0">
                  <a:solidFill>
                    <a:srgbClr val="0000CC"/>
                  </a:solidFill>
                  <a:latin typeface="Times New Roman" panose="02020603050405020304" pitchFamily="18" charset="0"/>
                  <a:cs typeface="Times New Roman" panose="02020603050405020304" pitchFamily="18" charset="0"/>
                </a:rPr>
                <a:t>â</a:t>
              </a:r>
              <a:r>
                <a:rPr lang="vi-VN" altLang="vi-VN" sz="2400" dirty="0">
                  <a:solidFill>
                    <a:srgbClr val="0000CC"/>
                  </a:solidFill>
                  <a:latin typeface="Times New Roman" panose="02020603050405020304" pitchFamily="18" charset="0"/>
                  <a:cs typeface="Times New Roman" panose="02020603050405020304" pitchFamily="18" charset="0"/>
                </a:rPr>
                <a:t>y.</a:t>
              </a:r>
            </a:p>
          </p:txBody>
        </p:sp>
      </p:grpSp>
      <p:pic>
        <p:nvPicPr>
          <p:cNvPr id="2050" name="Picture 2" descr="Các phương pháp chăm sóc cây trồng hiệu quả mà đơn giản">
            <a:extLst>
              <a:ext uri="{FF2B5EF4-FFF2-40B4-BE49-F238E27FC236}">
                <a16:creationId xmlns:a16="http://schemas.microsoft.com/office/drawing/2014/main" id="{7F23B6F0-607B-B66D-7DE0-4675F5128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055" y="2023986"/>
            <a:ext cx="5421205"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3C536F-FF23-405B-8D70-CDC6D15C8CC1}"/>
              </a:ext>
            </a:extLst>
          </p:cNvPr>
          <p:cNvGrpSpPr/>
          <p:nvPr/>
        </p:nvGrpSpPr>
        <p:grpSpPr>
          <a:xfrm>
            <a:off x="626813" y="425085"/>
            <a:ext cx="10799774" cy="986617"/>
            <a:chOff x="756041" y="734297"/>
            <a:chExt cx="10799774" cy="986617"/>
          </a:xfrm>
        </p:grpSpPr>
        <p:sp>
          <p:nvSpPr>
            <p:cNvPr id="2" name="TextBox 1">
              <a:extLst>
                <a:ext uri="{FF2B5EF4-FFF2-40B4-BE49-F238E27FC236}">
                  <a16:creationId xmlns:a16="http://schemas.microsoft.com/office/drawing/2014/main" id="{4CB56D11-A9ED-4D4E-9F5C-D7A80DAB4A13}"/>
                </a:ext>
              </a:extLst>
            </p:cNvPr>
            <p:cNvSpPr txBox="1"/>
            <p:nvPr/>
          </p:nvSpPr>
          <p:spPr>
            <a:xfrm>
              <a:off x="1833470" y="734297"/>
              <a:ext cx="9722345" cy="986617"/>
            </a:xfrm>
            <a:prstGeom prst="rect">
              <a:avLst/>
            </a:prstGeom>
            <a:noFill/>
          </p:spPr>
          <p:txBody>
            <a:bodyPr wrap="square" lIns="0" tIns="0" rIns="0" bIns="0" rtlCol="0">
              <a:spAutoFit/>
            </a:bodyPr>
            <a:lstStyle/>
            <a:p>
              <a:pPr>
                <a:lnSpc>
                  <a:spcPct val="120000"/>
                </a:lnSpc>
              </a:pPr>
              <a:r>
                <a:rPr lang="vi-VN" sz="2800" b="1" dirty="0"/>
                <a:t>Trình bày các biện pháp bảo vệ cây xanh trong trường học của em.</a:t>
              </a:r>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797837"/>
              <a:ext cx="859536" cy="859536"/>
            </a:xfrm>
            <a:prstGeom prst="rect">
              <a:avLst/>
            </a:prstGeom>
          </p:spPr>
        </p:pic>
      </p:grpSp>
      <p:grpSp>
        <p:nvGrpSpPr>
          <p:cNvPr id="10" name="Group 9">
            <a:extLst>
              <a:ext uri="{FF2B5EF4-FFF2-40B4-BE49-F238E27FC236}">
                <a16:creationId xmlns:a16="http://schemas.microsoft.com/office/drawing/2014/main" id="{36F95F5F-E315-4025-86C0-70F6C852B67B}"/>
              </a:ext>
            </a:extLst>
          </p:cNvPr>
          <p:cNvGrpSpPr/>
          <p:nvPr/>
        </p:nvGrpSpPr>
        <p:grpSpPr>
          <a:xfrm>
            <a:off x="336342" y="2425663"/>
            <a:ext cx="5585487" cy="845616"/>
            <a:chOff x="336342" y="5023290"/>
            <a:chExt cx="5522499" cy="845616"/>
          </a:xfrm>
        </p:grpSpPr>
        <p:pic>
          <p:nvPicPr>
            <p:cNvPr id="11" name="Picture 2" descr="Leaf icon image Royalty Free Vector Image - VectorStock">
              <a:extLst>
                <a:ext uri="{FF2B5EF4-FFF2-40B4-BE49-F238E27FC236}">
                  <a16:creationId xmlns:a16="http://schemas.microsoft.com/office/drawing/2014/main" id="{2C1A9F2B-64BC-4F03-8315-7B2BF5315986}"/>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5096396"/>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ED1782-17E5-48C1-9F18-C5C35F8D8EB2}"/>
                </a:ext>
              </a:extLst>
            </p:cNvPr>
            <p:cNvSpPr txBox="1"/>
            <p:nvPr/>
          </p:nvSpPr>
          <p:spPr>
            <a:xfrm>
              <a:off x="992606" y="5023290"/>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r>
                <a:rPr lang="vi-VN" sz="2400" b="0" i="0" dirty="0">
                  <a:effectLst/>
                  <a:latin typeface="+mj-lt"/>
                </a:rPr>
                <a:t>Đặt các biển báo cấm ngắt lá bẻ cành trong trường.</a:t>
              </a:r>
              <a:endParaRPr lang="en-US" sz="2400" dirty="0">
                <a:latin typeface="+mj-lt"/>
              </a:endParaRPr>
            </a:p>
          </p:txBody>
        </p:sp>
      </p:grpSp>
      <p:grpSp>
        <p:nvGrpSpPr>
          <p:cNvPr id="13" name="Group 12">
            <a:extLst>
              <a:ext uri="{FF2B5EF4-FFF2-40B4-BE49-F238E27FC236}">
                <a16:creationId xmlns:a16="http://schemas.microsoft.com/office/drawing/2014/main" id="{35DFC45B-7056-462C-A67A-A26353D7679B}"/>
              </a:ext>
            </a:extLst>
          </p:cNvPr>
          <p:cNvGrpSpPr/>
          <p:nvPr/>
        </p:nvGrpSpPr>
        <p:grpSpPr>
          <a:xfrm>
            <a:off x="336342" y="3812454"/>
            <a:ext cx="5206709" cy="845616"/>
            <a:chOff x="336342" y="6115519"/>
            <a:chExt cx="5206709" cy="845616"/>
          </a:xfrm>
        </p:grpSpPr>
        <p:pic>
          <p:nvPicPr>
            <p:cNvPr id="14" name="Picture 2" descr="Leaf icon image Royalty Free Vector Image - VectorStock">
              <a:extLst>
                <a:ext uri="{FF2B5EF4-FFF2-40B4-BE49-F238E27FC236}">
                  <a16:creationId xmlns:a16="http://schemas.microsoft.com/office/drawing/2014/main" id="{7953054D-8AA8-4190-B774-B16ED675E19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2CACD-2509-4582-BE3A-7ECE21CB76CB}"/>
                </a:ext>
              </a:extLst>
            </p:cNvPr>
            <p:cNvSpPr txBox="1"/>
            <p:nvPr/>
          </p:nvSpPr>
          <p:spPr>
            <a:xfrm>
              <a:off x="992607" y="6115519"/>
              <a:ext cx="4550444"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dirty="0">
                  <a:effectLst/>
                  <a:latin typeface="+mj-lt"/>
                </a:rPr>
                <a:t>Thường xuyên và tuyên truyền rộng rãi việc bảo vệ cây xanh</a:t>
              </a:r>
              <a:r>
                <a:rPr lang="en-US" sz="2400" dirty="0">
                  <a:latin typeface="+mj-lt"/>
                </a:rPr>
                <a:t>.</a:t>
              </a:r>
              <a:endParaRPr lang="vi-VN" sz="2400" b="0" i="0" dirty="0">
                <a:effectLst/>
                <a:latin typeface="+mj-lt"/>
              </a:endParaRPr>
            </a:p>
          </p:txBody>
        </p:sp>
      </p:grpSp>
      <p:grpSp>
        <p:nvGrpSpPr>
          <p:cNvPr id="16" name="Group 15">
            <a:extLst>
              <a:ext uri="{FF2B5EF4-FFF2-40B4-BE49-F238E27FC236}">
                <a16:creationId xmlns:a16="http://schemas.microsoft.com/office/drawing/2014/main" id="{143FD908-F5BC-4C31-9441-B406ECE992EA}"/>
              </a:ext>
            </a:extLst>
          </p:cNvPr>
          <p:cNvGrpSpPr/>
          <p:nvPr/>
        </p:nvGrpSpPr>
        <p:grpSpPr>
          <a:xfrm>
            <a:off x="336342" y="5199245"/>
            <a:ext cx="5522499" cy="845616"/>
            <a:chOff x="336342" y="6115519"/>
            <a:chExt cx="5522499" cy="845616"/>
          </a:xfrm>
        </p:grpSpPr>
        <p:pic>
          <p:nvPicPr>
            <p:cNvPr id="17" name="Picture 2" descr="Leaf icon image Royalty Free Vector Image - VectorStock">
              <a:extLst>
                <a:ext uri="{FF2B5EF4-FFF2-40B4-BE49-F238E27FC236}">
                  <a16:creationId xmlns:a16="http://schemas.microsoft.com/office/drawing/2014/main" id="{488A7DC9-028B-4718-97F2-90B581E247AB}"/>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336342" y="6196191"/>
              <a:ext cx="580942" cy="5431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FD64F4-49FB-4F17-9517-019DF2C56BD6}"/>
                </a:ext>
              </a:extLst>
            </p:cNvPr>
            <p:cNvSpPr txBox="1"/>
            <p:nvPr/>
          </p:nvSpPr>
          <p:spPr>
            <a:xfrm>
              <a:off x="992606" y="6115519"/>
              <a:ext cx="4866235" cy="84561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l"/>
              <a:r>
                <a:rPr lang="vi-VN" sz="2400" b="0" i="0" dirty="0">
                  <a:effectLst/>
                  <a:latin typeface="+mj-lt"/>
                </a:rPr>
                <a:t>Tổ chức trồng cây xanh trong và ngoài khuôn viên trường học.</a:t>
              </a:r>
              <a:endParaRPr lang="en-US" sz="2400" dirty="0">
                <a:latin typeface="+mj-lt"/>
              </a:endParaRPr>
            </a:p>
          </p:txBody>
        </p:sp>
      </p:grpSp>
      <p:pic>
        <p:nvPicPr>
          <p:cNvPr id="5" name="Picture 4">
            <a:extLst>
              <a:ext uri="{FF2B5EF4-FFF2-40B4-BE49-F238E27FC236}">
                <a16:creationId xmlns:a16="http://schemas.microsoft.com/office/drawing/2014/main" id="{110F9003-580E-12BD-9D38-9CEC889350B1}"/>
              </a:ext>
            </a:extLst>
          </p:cNvPr>
          <p:cNvPicPr>
            <a:picLocks noChangeAspect="1"/>
          </p:cNvPicPr>
          <p:nvPr/>
        </p:nvPicPr>
        <p:blipFill>
          <a:blip r:embed="rId5"/>
          <a:stretch>
            <a:fillRect/>
          </a:stretch>
        </p:blipFill>
        <p:spPr>
          <a:xfrm>
            <a:off x="8705850" y="1384358"/>
            <a:ext cx="3486150" cy="5016441"/>
          </a:xfrm>
          <a:prstGeom prst="rect">
            <a:avLst/>
          </a:prstGeom>
        </p:spPr>
      </p:pic>
      <p:pic>
        <p:nvPicPr>
          <p:cNvPr id="7" name="Picture 6">
            <a:extLst>
              <a:ext uri="{FF2B5EF4-FFF2-40B4-BE49-F238E27FC236}">
                <a16:creationId xmlns:a16="http://schemas.microsoft.com/office/drawing/2014/main" id="{1E047331-E33C-2788-2335-91078B2FCAE8}"/>
              </a:ext>
            </a:extLst>
          </p:cNvPr>
          <p:cNvPicPr>
            <a:picLocks noChangeAspect="1"/>
          </p:cNvPicPr>
          <p:nvPr/>
        </p:nvPicPr>
        <p:blipFill>
          <a:blip r:embed="rId6"/>
          <a:stretch>
            <a:fillRect/>
          </a:stretch>
        </p:blipFill>
        <p:spPr>
          <a:xfrm>
            <a:off x="5657898" y="1384358"/>
            <a:ext cx="2952702" cy="2428095"/>
          </a:xfrm>
          <a:prstGeom prst="rect">
            <a:avLst/>
          </a:prstGeom>
        </p:spPr>
      </p:pic>
      <p:pic>
        <p:nvPicPr>
          <p:cNvPr id="19" name="Picture 18">
            <a:extLst>
              <a:ext uri="{FF2B5EF4-FFF2-40B4-BE49-F238E27FC236}">
                <a16:creationId xmlns:a16="http://schemas.microsoft.com/office/drawing/2014/main" id="{A20FB39F-E6BF-5A77-2773-E25298F69549}"/>
              </a:ext>
            </a:extLst>
          </p:cNvPr>
          <p:cNvPicPr>
            <a:picLocks noChangeAspect="1"/>
          </p:cNvPicPr>
          <p:nvPr/>
        </p:nvPicPr>
        <p:blipFill>
          <a:blip r:embed="rId7"/>
          <a:stretch>
            <a:fillRect/>
          </a:stretch>
        </p:blipFill>
        <p:spPr>
          <a:xfrm>
            <a:off x="5657898" y="3935760"/>
            <a:ext cx="2933104" cy="2428095"/>
          </a:xfrm>
          <a:prstGeom prst="rect">
            <a:avLst/>
          </a:prstGeom>
        </p:spPr>
      </p:pic>
    </p:spTree>
    <p:extLst>
      <p:ext uri="{BB962C8B-B14F-4D97-AF65-F5344CB8AC3E}">
        <p14:creationId xmlns:p14="http://schemas.microsoft.com/office/powerpoint/2010/main" val="6292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56D11-A9ED-4D4E-9F5C-D7A80DAB4A13}"/>
              </a:ext>
            </a:extLst>
          </p:cNvPr>
          <p:cNvSpPr txBox="1"/>
          <p:nvPr/>
        </p:nvSpPr>
        <p:spPr>
          <a:xfrm>
            <a:off x="1833470" y="560057"/>
            <a:ext cx="9606553" cy="986617"/>
          </a:xfrm>
          <a:prstGeom prst="rect">
            <a:avLst/>
          </a:prstGeom>
          <a:noFill/>
        </p:spPr>
        <p:txBody>
          <a:bodyPr wrap="square" lIns="0" tIns="0" rIns="0" bIns="0" rtlCol="0">
            <a:spAutoFit/>
          </a:bodyPr>
          <a:lstStyle/>
          <a:p>
            <a:pPr>
              <a:lnSpc>
                <a:spcPct val="120000"/>
              </a:lnSpc>
            </a:pPr>
            <a:r>
              <a:rPr lang="vi-VN" sz="2800" b="1" dirty="0"/>
              <a:t>Tại sao ở các thành phố hoặc nơi đông dân cư sinh sống lại cần trồng nhiều cây xanh?</a:t>
            </a:r>
          </a:p>
        </p:txBody>
      </p:sp>
      <p:pic>
        <p:nvPicPr>
          <p:cNvPr id="3" name="Picture 2">
            <a:extLst>
              <a:ext uri="{FF2B5EF4-FFF2-40B4-BE49-F238E27FC236}">
                <a16:creationId xmlns:a16="http://schemas.microsoft.com/office/drawing/2014/main" id="{759F6177-B724-4B8E-9A89-7FA29F5A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41" y="623597"/>
            <a:ext cx="859536" cy="859536"/>
          </a:xfrm>
          <a:prstGeom prst="rect">
            <a:avLst/>
          </a:prstGeom>
        </p:spPr>
      </p:pic>
      <p:grpSp>
        <p:nvGrpSpPr>
          <p:cNvPr id="5" name="Group 4">
            <a:extLst>
              <a:ext uri="{FF2B5EF4-FFF2-40B4-BE49-F238E27FC236}">
                <a16:creationId xmlns:a16="http://schemas.microsoft.com/office/drawing/2014/main" id="{A20CCCD2-A7E7-4137-8247-992279A7EC40}"/>
              </a:ext>
            </a:extLst>
          </p:cNvPr>
          <p:cNvGrpSpPr/>
          <p:nvPr/>
        </p:nvGrpSpPr>
        <p:grpSpPr>
          <a:xfrm>
            <a:off x="271586" y="2324550"/>
            <a:ext cx="5281940" cy="3504806"/>
            <a:chOff x="280660" y="3992322"/>
            <a:chExt cx="5281940" cy="3504806"/>
          </a:xfrm>
        </p:grpSpPr>
        <p:pic>
          <p:nvPicPr>
            <p:cNvPr id="6" name="Picture 2" descr="Leaf icon image Royalty Free Vector Image - VectorStock">
              <a:extLst>
                <a:ext uri="{FF2B5EF4-FFF2-40B4-BE49-F238E27FC236}">
                  <a16:creationId xmlns:a16="http://schemas.microsoft.com/office/drawing/2014/main" id="{18471412-8776-47FD-9E33-90CE20B1D8D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5834" b="11667"/>
            <a:stretch/>
          </p:blipFill>
          <p:spPr bwMode="auto">
            <a:xfrm>
              <a:off x="280660" y="4105975"/>
              <a:ext cx="592339" cy="543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F04B28-0E60-4F93-83D6-D19CFF317BC3}"/>
                </a:ext>
              </a:extLst>
            </p:cNvPr>
            <p:cNvSpPr txBox="1"/>
            <p:nvPr/>
          </p:nvSpPr>
          <p:spPr>
            <a:xfrm>
              <a:off x="1066800" y="3992322"/>
              <a:ext cx="4495800" cy="3504806"/>
            </a:xfrm>
            <a:prstGeom prst="rect">
              <a:avLst/>
            </a:prstGeom>
            <a:noFill/>
          </p:spPr>
          <p:txBody>
            <a:bodyPr wrap="square" lIns="0" tIns="0" rIns="0" bIns="0" rtlCol="0">
              <a:spAutoFit/>
            </a:bodyPr>
            <a:lstStyle>
              <a:defPPr>
                <a:defRPr lang="en-US"/>
              </a:defPPr>
              <a:lvl1pPr>
                <a:lnSpc>
                  <a:spcPct val="120000"/>
                </a:lnSpc>
                <a:defRPr>
                  <a:latin typeface="Arial" panose="020B0604020202020204" pitchFamily="34" charset="0"/>
                  <a:cs typeface="Arial" panose="020B0604020202020204" pitchFamily="34" charset="0"/>
                </a:defRPr>
              </a:lvl1pPr>
            </a:lstStyle>
            <a:p>
              <a:pPr algn="just"/>
              <a:r>
                <a:rPr lang="vi-VN" sz="2400" b="0" i="0" dirty="0">
                  <a:effectLst/>
                  <a:latin typeface="+mj-lt"/>
                </a:rPr>
                <a:t>Ở các thành phố hoặc nơi đông dân cư sinh sống sẽ có lượng </a:t>
              </a:r>
              <a:r>
                <a:rPr lang="vi-VN" sz="2400" b="1" i="0" dirty="0">
                  <a:solidFill>
                    <a:srgbClr val="C00000"/>
                  </a:solidFill>
                  <a:effectLst/>
                  <a:latin typeface="+mj-lt"/>
                </a:rPr>
                <a:t>khí carbon dioxide (CO</a:t>
              </a:r>
              <a:r>
                <a:rPr lang="vi-VN" sz="2400" b="1" i="0" baseline="-25000" dirty="0">
                  <a:solidFill>
                    <a:srgbClr val="C00000"/>
                  </a:solidFill>
                  <a:effectLst/>
                  <a:latin typeface="+mj-lt"/>
                </a:rPr>
                <a:t>2</a:t>
              </a:r>
              <a:r>
                <a:rPr lang="vi-VN" sz="2400" b="1" i="0" dirty="0">
                  <a:solidFill>
                    <a:srgbClr val="C00000"/>
                  </a:solidFill>
                  <a:effectLst/>
                  <a:latin typeface="+mj-lt"/>
                </a:rPr>
                <a:t>), khói bụi và khí thải</a:t>
              </a:r>
              <a:r>
                <a:rPr lang="vi-VN" sz="2400" b="0" i="0" dirty="0">
                  <a:effectLst/>
                  <a:latin typeface="+mj-lt"/>
                </a:rPr>
                <a:t> </a:t>
              </a:r>
              <a:r>
                <a:rPr lang="vi-VN" sz="2400" b="1" i="0" dirty="0">
                  <a:solidFill>
                    <a:srgbClr val="C00000"/>
                  </a:solidFill>
                  <a:effectLst/>
                  <a:latin typeface="+mj-lt"/>
                </a:rPr>
                <a:t>cao</a:t>
              </a:r>
              <a:r>
                <a:rPr lang="vi-VN" sz="2400" b="0" i="0" dirty="0">
                  <a:effectLst/>
                  <a:latin typeface="+mj-lt"/>
                </a:rPr>
                <a:t>, trồng nhiều cây xanh giúp</a:t>
              </a:r>
              <a:r>
                <a:rPr lang="en-US" sz="2400" b="0" i="0" dirty="0">
                  <a:effectLst/>
                  <a:latin typeface="+mj-lt"/>
                </a:rPr>
                <a:t> </a:t>
              </a:r>
              <a:r>
                <a:rPr lang="en-US" sz="2400" b="1" dirty="0">
                  <a:solidFill>
                    <a:srgbClr val="00B0F0"/>
                  </a:solidFill>
                  <a:latin typeface="+mj-lt"/>
                </a:rPr>
                <a:t>g</a:t>
              </a:r>
              <a:r>
                <a:rPr lang="vi-VN" sz="2400" b="1" i="0" dirty="0">
                  <a:solidFill>
                    <a:srgbClr val="00B0F0"/>
                  </a:solidFill>
                  <a:effectLst/>
                  <a:latin typeface="+mj-lt"/>
                </a:rPr>
                <a:t>iảm lượng khí CO</a:t>
              </a:r>
              <a:r>
                <a:rPr lang="vi-VN" sz="2400" b="1" i="0" baseline="-25000" dirty="0">
                  <a:solidFill>
                    <a:srgbClr val="00B0F0"/>
                  </a:solidFill>
                  <a:effectLst/>
                  <a:latin typeface="+mj-lt"/>
                </a:rPr>
                <a:t>2 </a:t>
              </a:r>
              <a:r>
                <a:rPr lang="vi-VN" sz="2400" b="1" i="0" dirty="0">
                  <a:solidFill>
                    <a:srgbClr val="00B0F0"/>
                  </a:solidFill>
                  <a:effectLst/>
                  <a:latin typeface="+mj-lt"/>
                </a:rPr>
                <a:t>và khí thải</a:t>
              </a:r>
              <a:r>
                <a:rPr lang="vi-VN" sz="2400" b="0" i="0" dirty="0">
                  <a:effectLst/>
                  <a:latin typeface="+mj-lt"/>
                </a:rPr>
                <a:t>, </a:t>
              </a:r>
              <a:r>
                <a:rPr lang="vi-VN" sz="2400" b="1" i="0" dirty="0">
                  <a:solidFill>
                    <a:srgbClr val="7030A0"/>
                  </a:solidFill>
                  <a:effectLst/>
                  <a:latin typeface="+mj-lt"/>
                </a:rPr>
                <a:t>tăng lượng khí Oxygen (O</a:t>
              </a:r>
              <a:r>
                <a:rPr lang="vi-VN" sz="2400" b="1" i="0" baseline="-25000" dirty="0">
                  <a:solidFill>
                    <a:srgbClr val="7030A0"/>
                  </a:solidFill>
                  <a:effectLst/>
                  <a:latin typeface="+mj-lt"/>
                </a:rPr>
                <a:t>2</a:t>
              </a:r>
              <a:r>
                <a:rPr lang="vi-VN" sz="2400" b="1" i="0" dirty="0">
                  <a:solidFill>
                    <a:srgbClr val="7030A0"/>
                  </a:solidFill>
                  <a:effectLst/>
                  <a:latin typeface="+mj-lt"/>
                </a:rPr>
                <a:t>)</a:t>
              </a:r>
              <a:r>
                <a:rPr lang="en-US" sz="2400" b="1" i="0" dirty="0">
                  <a:solidFill>
                    <a:srgbClr val="7030A0"/>
                  </a:solidFill>
                  <a:effectLst/>
                  <a:latin typeface="+mj-lt"/>
                </a:rPr>
                <a:t> </a:t>
              </a:r>
              <a:r>
                <a:rPr lang="vi-VN" sz="2400" b="0" i="0" dirty="0">
                  <a:effectLst/>
                  <a:latin typeface="+mj-lt"/>
                </a:rPr>
                <a:t>và</a:t>
              </a:r>
              <a:r>
                <a:rPr lang="en-US" sz="2400" b="0" i="0" dirty="0">
                  <a:effectLst/>
                  <a:latin typeface="+mj-lt"/>
                </a:rPr>
                <a:t> </a:t>
              </a:r>
              <a:r>
                <a:rPr lang="en-US" sz="2400" dirty="0">
                  <a:latin typeface="+mj-lt"/>
                </a:rPr>
                <a:t>n</a:t>
              </a:r>
              <a:r>
                <a:rPr lang="vi-VN" sz="2400" b="0" i="0" dirty="0">
                  <a:effectLst/>
                  <a:latin typeface="+mj-lt"/>
                </a:rPr>
                <a:t>găn cả</a:t>
              </a:r>
              <a:r>
                <a:rPr lang="en-US" sz="2400" b="0" i="0" dirty="0">
                  <a:effectLst/>
                  <a:latin typeface="+mj-lt"/>
                </a:rPr>
                <a:t>n</a:t>
              </a:r>
              <a:r>
                <a:rPr lang="vi-VN" sz="2400" b="0" i="0" dirty="0">
                  <a:effectLst/>
                  <a:latin typeface="+mj-lt"/>
                </a:rPr>
                <a:t>, giảm lượng khói bụi trong không khí.</a:t>
              </a:r>
            </a:p>
          </p:txBody>
        </p:sp>
      </p:grpSp>
      <p:pic>
        <p:nvPicPr>
          <p:cNvPr id="13314" name="Picture 2" descr="Mùa Thu Hà Nội - Chuyên Trang Chia Sẻ Kinh Nghiệm Du Lịch Bụi và Homestay-  Wecheckin">
            <a:extLst>
              <a:ext uri="{FF2B5EF4-FFF2-40B4-BE49-F238E27FC236}">
                <a16:creationId xmlns:a16="http://schemas.microsoft.com/office/drawing/2014/main" id="{2908D3A7-38C1-4063-B198-A988860E1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 b="2134"/>
          <a:stretch/>
        </p:blipFill>
        <p:spPr bwMode="auto">
          <a:xfrm>
            <a:off x="5918800" y="2171953"/>
            <a:ext cx="596984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fade">
                                      <p:cBhvr>
                                        <p:cTn id="1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D7167EE7-B7E1-4425-61E2-855B1FC710D5}"/>
              </a:ext>
            </a:extLst>
          </p:cNvPr>
          <p:cNvPicPr>
            <a:picLocks noChangeAspect="1"/>
          </p:cNvPicPr>
          <p:nvPr/>
        </p:nvPicPr>
        <p:blipFill rotWithShape="1">
          <a:blip r:embed="rId3"/>
          <a:srcRect l="33262" r="28566"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36395E7-5783-16A9-EF2A-A1CE4B82B4D3}"/>
              </a:ext>
            </a:extLst>
          </p:cNvPr>
          <p:cNvSpPr/>
          <p:nvPr/>
        </p:nvSpPr>
        <p:spPr>
          <a:xfrm>
            <a:off x="4114800" y="304800"/>
            <a:ext cx="7848600" cy="632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6" name="TextBox 5">
            <a:extLst>
              <a:ext uri="{FF2B5EF4-FFF2-40B4-BE49-F238E27FC236}">
                <a16:creationId xmlns:a16="http://schemas.microsoft.com/office/drawing/2014/main" id="{54F4DBF8-2BF7-2D58-825E-F6FB2D4AA095}"/>
              </a:ext>
            </a:extLst>
          </p:cNvPr>
          <p:cNvSpPr txBox="1"/>
          <p:nvPr/>
        </p:nvSpPr>
        <p:spPr>
          <a:xfrm>
            <a:off x="4267200" y="609600"/>
            <a:ext cx="35062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5861171A-1A31-F29F-121A-285DC415B352}"/>
              </a:ext>
            </a:extLst>
          </p:cNvPr>
          <p:cNvSpPr txBox="1"/>
          <p:nvPr/>
        </p:nvSpPr>
        <p:spPr>
          <a:xfrm>
            <a:off x="4419600" y="1532759"/>
            <a:ext cx="7239000" cy="1824346"/>
          </a:xfrm>
          <a:prstGeom prst="rect">
            <a:avLst/>
          </a:prstGeom>
          <a:noFill/>
        </p:spPr>
        <p:txBody>
          <a:bodyPr wrap="square">
            <a:spAutoFit/>
          </a:bodyPr>
          <a:lstStyle/>
          <a:p>
            <a:pPr algn="just">
              <a:lnSpc>
                <a:spcPct val="120000"/>
              </a:lnSpc>
            </a:pPr>
            <a:r>
              <a:rPr lang="en-US" sz="2400" b="1" i="0" dirty="0">
                <a:solidFill>
                  <a:schemeClr val="bg1"/>
                </a:solidFill>
                <a:effectLst/>
                <a:latin typeface="Arial" panose="020B0604020202020204" pitchFamily="34" charset="0"/>
                <a:cs typeface="Arial" panose="020B0604020202020204" pitchFamily="34" charset="0"/>
              </a:rPr>
              <a:t>- </a:t>
            </a:r>
            <a:r>
              <a:rPr lang="vi-VN" sz="2400" b="1" i="0" dirty="0">
                <a:solidFill>
                  <a:schemeClr val="bg1"/>
                </a:solidFill>
                <a:effectLst/>
                <a:latin typeface="Arial" panose="020B0604020202020204" pitchFamily="34" charset="0"/>
                <a:cs typeface="Arial" panose="020B0604020202020204" pitchFamily="34" charset="0"/>
              </a:rPr>
              <a:t>Quang hợp ở cây xanh </a:t>
            </a:r>
            <a:r>
              <a:rPr lang="vi-VN" sz="2400" b="0" i="0" dirty="0">
                <a:solidFill>
                  <a:schemeClr val="bg1"/>
                </a:solidFill>
                <a:effectLst/>
                <a:latin typeface="Arial" panose="020B0604020202020204" pitchFamily="34" charset="0"/>
                <a:cs typeface="Arial" panose="020B0604020202020204" pitchFamily="34" charset="0"/>
              </a:rPr>
              <a:t>mang lại nhiều lợi ích cho môi trường tự nhiên và đời sống con người:</a:t>
            </a:r>
          </a:p>
          <a:p>
            <a:pPr marL="342900" indent="-342900" algn="just">
              <a:lnSpc>
                <a:spcPct val="120000"/>
              </a:lnSpc>
              <a:buFont typeface="Courier New" panose="02070309020205020404" pitchFamily="49" charset="0"/>
              <a:buChar char="o"/>
            </a:pPr>
            <a:r>
              <a:rPr lang="vi-VN" sz="2400" b="0" i="0" dirty="0">
                <a:solidFill>
                  <a:schemeClr val="bg1"/>
                </a:solidFill>
                <a:effectLst/>
                <a:latin typeface="Arial" panose="020B0604020202020204" pitchFamily="34" charset="0"/>
                <a:cs typeface="Arial" panose="020B0604020202020204" pitchFamily="34" charset="0"/>
              </a:rPr>
              <a:t>Cung cấp chất hữu cơ cho mọi sinh vật.</a:t>
            </a:r>
          </a:p>
          <a:p>
            <a:pPr marL="342900" indent="-342900" algn="just">
              <a:lnSpc>
                <a:spcPct val="120000"/>
              </a:lnSpc>
              <a:buFont typeface="Courier New" panose="02070309020205020404" pitchFamily="49" charset="0"/>
              <a:buChar char="o"/>
            </a:pPr>
            <a:r>
              <a:rPr lang="vi-VN" sz="2400" dirty="0">
                <a:solidFill>
                  <a:schemeClr val="bg1"/>
                </a:solidFill>
                <a:latin typeface="Arial" panose="020B0604020202020204" pitchFamily="34" charset="0"/>
                <a:cs typeface="Arial" panose="020B0604020202020204" pitchFamily="34" charset="0"/>
              </a:rPr>
              <a:t>Cân bằng, điều hòa không khí.</a:t>
            </a:r>
            <a:endParaRPr lang="vi-VN" sz="2400" b="0" i="0" dirty="0">
              <a:solidFill>
                <a:schemeClr val="bg1"/>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223F2A7-B386-6329-6566-3821E48E32FE}"/>
              </a:ext>
            </a:extLst>
          </p:cNvPr>
          <p:cNvSpPr txBox="1"/>
          <p:nvPr/>
        </p:nvSpPr>
        <p:spPr>
          <a:xfrm>
            <a:off x="4418536" y="3732615"/>
            <a:ext cx="7239000" cy="2267800"/>
          </a:xfrm>
          <a:prstGeom prst="rect">
            <a:avLst/>
          </a:prstGeom>
          <a:noFill/>
        </p:spPr>
        <p:txBody>
          <a:bodyPr wrap="square" lIns="0" tIns="0" rIns="0" bIns="0" rtlCol="0">
            <a:spAutoFit/>
          </a:bodyPr>
          <a:lstStyle/>
          <a:p>
            <a:pPr algn="just">
              <a:lnSpc>
                <a:spcPct val="125000"/>
              </a:lnSpc>
            </a:pPr>
            <a:r>
              <a:rPr lang="en-US" sz="2400" b="1" dirty="0">
                <a:solidFill>
                  <a:schemeClr val="bg1"/>
                </a:solidFill>
                <a:latin typeface="Arial" panose="020B0604020202020204" pitchFamily="34" charset="0"/>
                <a:cs typeface="Arial" panose="020B0604020202020204" pitchFamily="34" charset="0"/>
              </a:rPr>
              <a:t>- </a:t>
            </a:r>
            <a:r>
              <a:rPr lang="vi-VN" sz="2400" b="1" dirty="0">
                <a:solidFill>
                  <a:schemeClr val="bg1"/>
                </a:solidFill>
                <a:latin typeface="Arial" panose="020B0604020202020204" pitchFamily="34" charset="0"/>
                <a:cs typeface="Arial" panose="020B0604020202020204" pitchFamily="34" charset="0"/>
              </a:rPr>
              <a:t>Con người vận dụng </a:t>
            </a:r>
            <a:r>
              <a:rPr lang="vi-VN" sz="2400" dirty="0">
                <a:solidFill>
                  <a:schemeClr val="bg1"/>
                </a:solidFill>
                <a:latin typeface="Arial" panose="020B0604020202020204" pitchFamily="34" charset="0"/>
                <a:cs typeface="Arial" panose="020B0604020202020204" pitchFamily="34" charset="0"/>
              </a:rPr>
              <a:t>những hiểu biết về quang hợp trong việc trồng và </a:t>
            </a:r>
            <a:r>
              <a:rPr lang="vi-VN" sz="2400" b="1" dirty="0">
                <a:solidFill>
                  <a:schemeClr val="bg1"/>
                </a:solidFill>
                <a:latin typeface="Arial" panose="020B0604020202020204" pitchFamily="34" charset="0"/>
                <a:cs typeface="Arial" panose="020B0604020202020204" pitchFamily="34" charset="0"/>
              </a:rPr>
              <a:t>bảo vệ cây xanh </a:t>
            </a:r>
            <a:r>
              <a:rPr lang="vi-VN" sz="2400" dirty="0">
                <a:solidFill>
                  <a:schemeClr val="bg1"/>
                </a:solidFill>
                <a:latin typeface="Arial" panose="020B0604020202020204" pitchFamily="34" charset="0"/>
                <a:cs typeface="Arial" panose="020B0604020202020204" pitchFamily="34" charset="0"/>
              </a:rPr>
              <a:t>nhằm giúp cây sinh trưởng nhanh, phát triển tốt, nâng cao năng suất cây trồng, góp phần nâng cao chất lượng cuộc sống và bảo vệ môi trường.</a:t>
            </a:r>
            <a:endParaRPr lang="vi-VN" sz="2400" dirty="0">
              <a:solidFill>
                <a:schemeClr val="bg1"/>
              </a:solidFill>
            </a:endParaRPr>
          </a:p>
        </p:txBody>
      </p:sp>
    </p:spTree>
    <p:extLst>
      <p:ext uri="{BB962C8B-B14F-4D97-AF65-F5344CB8AC3E}">
        <p14:creationId xmlns:p14="http://schemas.microsoft.com/office/powerpoint/2010/main" val="80339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05A0DB-2745-45DD-8446-7EEF47FB8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2" y="-1"/>
            <a:ext cx="12540343" cy="7053943"/>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95F625-ABF3-41D6-804D-08A8E586F20B}"/>
              </a:ext>
            </a:extLst>
          </p:cNvPr>
          <p:cNvSpPr txBox="1"/>
          <p:nvPr/>
        </p:nvSpPr>
        <p:spPr>
          <a:xfrm>
            <a:off x="554743" y="2976215"/>
            <a:ext cx="4462760"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8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BOSCO VERTICALE, Milan | THERMAX® Europe">
            <a:extLst>
              <a:ext uri="{FF2B5EF4-FFF2-40B4-BE49-F238E27FC236}">
                <a16:creationId xmlns:a16="http://schemas.microsoft.com/office/drawing/2014/main" id="{55E9D05E-1682-47DD-97C3-56BC667B9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41" r="2027"/>
          <a:stretch/>
        </p:blipFill>
        <p:spPr bwMode="auto">
          <a:xfrm>
            <a:off x="1" y="0"/>
            <a:ext cx="56440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B6BD22E5-9E4C-4C30-8262-613AE87DB73F}"/>
              </a:ext>
            </a:extLst>
          </p:cNvPr>
          <p:cNvSpPr txBox="1"/>
          <p:nvPr/>
        </p:nvSpPr>
        <p:spPr>
          <a:xfrm>
            <a:off x="6095999" y="616227"/>
            <a:ext cx="5644074" cy="40241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50000"/>
                  </a:srgbClr>
                </a:solidFill>
                <a:effectLst/>
                <a:uLnTx/>
                <a:uFillTx/>
                <a:latin typeface="Arial"/>
                <a:ea typeface="+mn-ea"/>
                <a:cs typeface="+mn-cs"/>
              </a:rPr>
              <a:t>"Khu rừng thẳng đứng" </a:t>
            </a:r>
            <a:r>
              <a:rPr kumimoji="0" lang="en-US" sz="2400" b="1" i="0" u="none" strike="noStrike" kern="1200" cap="none" spc="0" normalizeH="0" baseline="0" noProof="0">
                <a:ln>
                  <a:noFill/>
                </a:ln>
                <a:solidFill>
                  <a:prstClr val="black"/>
                </a:solidFill>
                <a:effectLst/>
                <a:uLnTx/>
                <a:uFillTx/>
                <a:latin typeface="Arial"/>
                <a:ea typeface="+mn-ea"/>
                <a:cs typeface="+mn-cs"/>
              </a:rPr>
              <a:t>lọc không khí</a:t>
            </a:r>
          </a:p>
        </p:txBody>
      </p:sp>
      <p:sp>
        <p:nvSpPr>
          <p:cNvPr id="16" name="TextBox 15">
            <a:extLst>
              <a:ext uri="{FF2B5EF4-FFF2-40B4-BE49-F238E27FC236}">
                <a16:creationId xmlns:a16="http://schemas.microsoft.com/office/drawing/2014/main" id="{3D4382B9-195C-465E-B641-8414B7F606C8}"/>
              </a:ext>
            </a:extLst>
          </p:cNvPr>
          <p:cNvSpPr txBox="1"/>
          <p:nvPr/>
        </p:nvSpPr>
        <p:spPr>
          <a:xfrm>
            <a:off x="6096000" y="1249602"/>
            <a:ext cx="5644074" cy="4963603"/>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trúc sư người Italia là </a:t>
            </a: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Stefano Boeri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đã tạo ra tòa tháp rừng thẳng đứng đầu tiên mang tên </a:t>
            </a:r>
            <a:r>
              <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Bosco Verticale</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ở thành phố Milan, Italia. Tòa tháp đôi này được phủ bằng một rừng cây gồm khoảng 900 cây xanh, 5000 bụi cây với trên 11000 loài thực vật khác nhau. Khu vườn này có thể hấp thụ CO</a:t>
            </a:r>
            <a:r>
              <a:rPr kumimoji="0" lang="vi-VN" sz="2000" b="0" i="0" u="none" strike="noStrike" kern="1200" cap="none" spc="0" normalizeH="0" baseline="-2500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ngăn ngừa các khí gây hiệu ứng nhà kính phát tán lên bầu khí quyển. Cây xanh trên nóc tòa nhà có thể lọc bụi mịn PM2.5. Kiến trúc sư Boeri đã chọn những loại cây có khả năng hấp thụ khí gây ô nhiễm và bụi mịn PM2.5 tốt nhất. ngoài ra, khu rừng này còn là nơi cư trú của các loài côn trùng và các loài chim.</a:t>
            </a:r>
            <a:endParaRPr kumimoji="0" lang="vi-VN" sz="2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1849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0751F-6B5C-4FBA-8D01-BDECE50661C9}"/>
              </a:ext>
            </a:extLst>
          </p:cNvPr>
          <p:cNvPicPr>
            <a:picLocks noChangeAspect="1"/>
          </p:cNvPicPr>
          <p:nvPr/>
        </p:nvPicPr>
        <p:blipFill rotWithShape="1">
          <a:blip r:embed="rId2">
            <a:extLst>
              <a:ext uri="{28A0092B-C50C-407E-A947-70E740481C1C}">
                <a14:useLocalDpi xmlns:a14="http://schemas.microsoft.com/office/drawing/2010/main" val="0"/>
              </a:ext>
            </a:extLst>
          </a:blip>
          <a:srcRect r="9830" b="3226"/>
          <a:stretch/>
        </p:blipFill>
        <p:spPr>
          <a:xfrm>
            <a:off x="2297796" y="0"/>
            <a:ext cx="9894204"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95F625-ABF3-41D6-804D-08A8E586F20B}"/>
              </a:ext>
            </a:extLst>
          </p:cNvPr>
          <p:cNvSpPr txBox="1"/>
          <p:nvPr/>
        </p:nvSpPr>
        <p:spPr>
          <a:xfrm>
            <a:off x="804812" y="2976215"/>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80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vi-VN"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p:cNvSpPr txBox="1"/>
          <p:nvPr/>
        </p:nvSpPr>
        <p:spPr>
          <a:xfrm>
            <a:off x="6509759" y="2920952"/>
            <a:ext cx="5082267" cy="1645130"/>
          </a:xfrm>
          <a:prstGeom prst="rect">
            <a:avLst/>
          </a:prstGeom>
          <a:solidFill>
            <a:srgbClr val="E6E6E6"/>
          </a:solidFill>
          <a:ln w="28575">
            <a:solidFill>
              <a:schemeClr val="tx1"/>
            </a:solidFill>
            <a:prstDash val="lgDashDot"/>
          </a:ln>
        </p:spPr>
        <p:txBody>
          <a:bodyPr wrap="square" lIns="0" tIns="0" rIns="0" bIns="0" rtlCol="0">
            <a:spAutoFit/>
          </a:bodyPr>
          <a:lstStyle/>
          <a:p>
            <a:pPr marL="274320" marR="0" lvl="0" indent="0" algn="ctr" defTabSz="914400" rtl="0" eaLnBrk="1" fontAlgn="auto" latinLnBrk="0" hangingPunct="1">
              <a:lnSpc>
                <a:spcPts val="44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a:ea typeface="+mn-ea"/>
                <a:cs typeface="+mn-cs"/>
              </a:rPr>
              <a:t>Chỉ</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ra</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nguyên</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liệu</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sản</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phẩm</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và</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các</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yếu</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tố</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tham</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gia</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phản</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ứng</a:t>
            </a:r>
            <a:r>
              <a:rPr kumimoji="0" lang="en-US" sz="3200" b="1" i="0" u="none" strike="noStrike" kern="1200" cap="none" spc="0" normalizeH="0" baseline="0" noProof="0" dirty="0">
                <a:ln>
                  <a:noFill/>
                </a:ln>
                <a:solidFill>
                  <a:prstClr val="black"/>
                </a:solidFill>
                <a:effectLst/>
                <a:uLnTx/>
                <a:uFillTx/>
                <a:latin typeface="Arial"/>
                <a:ea typeface="+mn-ea"/>
                <a:cs typeface="+mn-cs"/>
              </a:rPr>
              <a:t>?</a:t>
            </a:r>
            <a:endParaRPr kumimoji="0" lang="vi-VN" sz="3200" b="1" i="0" u="none" strike="noStrike" kern="1200" cap="none" spc="0" normalizeH="0" baseline="0" noProof="0" dirty="0">
              <a:ln>
                <a:noFill/>
              </a:ln>
              <a:solidFill>
                <a:prstClr val="black"/>
              </a:solidFill>
              <a:effectLst/>
              <a:uLnTx/>
              <a:uFillTx/>
              <a:latin typeface="Arial"/>
              <a:ea typeface="+mn-ea"/>
              <a:cs typeface="+mn-cs"/>
            </a:endParaRPr>
          </a:p>
        </p:txBody>
      </p:sp>
      <p:pic>
        <p:nvPicPr>
          <p:cNvPr id="31" name="Graphic 30" descr="Arrow: Counter-clockwise curv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Oxygen (O</a:t>
            </a:r>
            <a:r>
              <a:rPr kumimoji="0" lang="vi-VN" sz="1600" b="1" i="0" u="none" strike="noStrike" kern="1200" cap="none" spc="0" normalizeH="0" baseline="-25000" noProof="0" dirty="0">
                <a:ln>
                  <a:noFill/>
                </a:ln>
                <a:solidFill>
                  <a:prstClr val="black"/>
                </a:solidFill>
                <a:effectLst/>
                <a:uLnTx/>
                <a:uFillTx/>
                <a:latin typeface="Arial"/>
                <a:ea typeface="+mn-ea"/>
                <a:cs typeface="+mn-cs"/>
              </a:rPr>
              <a:t>2</a:t>
            </a:r>
            <a:r>
              <a:rPr kumimoji="0" lang="vi-VN" sz="1600" b="1" i="0" u="none" strike="noStrike" kern="1200" cap="none" spc="0" normalizeH="0" baseline="0" noProof="0" dirty="0">
                <a:ln>
                  <a:noFill/>
                </a:ln>
                <a:solidFill>
                  <a:prstClr val="black"/>
                </a:solidFill>
                <a:effectLst/>
                <a:uLnTx/>
                <a:uFillTx/>
                <a:latin typeface="Arial"/>
                <a:ea typeface="+mn-ea"/>
                <a:cs typeface="+mn-cs"/>
              </a:rPr>
              <a:t>)</a:t>
            </a:r>
          </a:p>
        </p:txBody>
      </p:sp>
      <p:pic>
        <p:nvPicPr>
          <p:cNvPr id="41" name="Graphic 40" descr="Arrow: Counter-clockwise curve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Ánh sáng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white"/>
                </a:solidFill>
                <a:effectLst/>
                <a:uLnTx/>
                <a:uFillTx/>
                <a:latin typeface="Arial"/>
                <a:ea typeface="+mn-ea"/>
                <a:cs typeface="+mn-cs"/>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white"/>
                </a:solidFill>
                <a:effectLst/>
                <a:uLnTx/>
                <a:uFillTx/>
                <a:latin typeface="Arial"/>
                <a:ea typeface="+mn-ea"/>
                <a:cs typeface="+mn-cs"/>
              </a:rPr>
              <a:t>Nước (H</a:t>
            </a:r>
            <a:r>
              <a:rPr kumimoji="0" lang="vi-VN" sz="1600" b="1" i="0" u="none" strike="noStrike" kern="1200" cap="none" spc="0" normalizeH="0" baseline="-25000" noProof="0" dirty="0">
                <a:ln>
                  <a:noFill/>
                </a:ln>
                <a:solidFill>
                  <a:prstClr val="white"/>
                </a:solidFill>
                <a:effectLst/>
                <a:uLnTx/>
                <a:uFillTx/>
                <a:latin typeface="Arial"/>
                <a:ea typeface="+mn-ea"/>
                <a:cs typeface="+mn-cs"/>
              </a:rPr>
              <a:t>2</a:t>
            </a:r>
            <a:r>
              <a:rPr kumimoji="0" lang="vi-VN" sz="1600" b="1" i="0" u="none" strike="noStrike" kern="1200" cap="none" spc="0" normalizeH="0" baseline="0" noProof="0" dirty="0">
                <a:ln>
                  <a:noFill/>
                </a:ln>
                <a:solidFill>
                  <a:prstClr val="white"/>
                </a:solidFill>
                <a:effectLst/>
                <a:uLnTx/>
                <a:uFillTx/>
                <a:latin typeface="Arial"/>
                <a:ea typeface="+mn-ea"/>
                <a:cs typeface="+mn-cs"/>
              </a:rPr>
              <a:t>O)</a:t>
            </a:r>
          </a:p>
        </p:txBody>
      </p:sp>
      <p:pic>
        <p:nvPicPr>
          <p:cNvPr id="40" name="Graphic 39" descr="Line arrow: Counter-clockwise curve with solid fill"/>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Carbon dioxide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(CO</a:t>
            </a:r>
            <a:r>
              <a:rPr kumimoji="0" lang="vi-VN" sz="1600" b="1" i="0" u="none" strike="noStrike" kern="1200" cap="none" spc="0" normalizeH="0" baseline="-25000" noProof="0" dirty="0">
                <a:ln>
                  <a:noFill/>
                </a:ln>
                <a:solidFill>
                  <a:prstClr val="black"/>
                </a:solidFill>
                <a:effectLst/>
                <a:uLnTx/>
                <a:uFillTx/>
                <a:latin typeface="Arial"/>
                <a:ea typeface="+mn-ea"/>
                <a:cs typeface="+mn-cs"/>
              </a:rPr>
              <a:t>2</a:t>
            </a:r>
            <a:r>
              <a:rPr kumimoji="0" lang="vi-VN" sz="1600" b="1" i="0" u="none" strike="noStrike" kern="1200" cap="none" spc="0" normalizeH="0" baseline="0" noProof="0" dirty="0">
                <a:ln>
                  <a:noFill/>
                </a:ln>
                <a:solidFill>
                  <a:prstClr val="black"/>
                </a:solidFill>
                <a:effectLst/>
                <a:uLnTx/>
                <a:uFillTx/>
                <a:latin typeface="Arial"/>
                <a:ea typeface="+mn-ea"/>
                <a:cs typeface="+mn-cs"/>
              </a:rPr>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Glucose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(Tinh bột)</a:t>
            </a:r>
          </a:p>
        </p:txBody>
      </p:sp>
      <p:pic>
        <p:nvPicPr>
          <p:cNvPr id="32" name="Graphic 31" descr="Arrow: Counter-clockwise curv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157453">
            <a:off x="3916746" y="3950525"/>
            <a:ext cx="825240" cy="825240"/>
          </a:xfrm>
          <a:prstGeom prst="rect">
            <a:avLst/>
          </a:prstGeom>
        </p:spPr>
      </p:pic>
      <p:grpSp>
        <p:nvGrpSpPr>
          <p:cNvPr id="43" name="Group 42"/>
          <p:cNvGrpSpPr/>
          <p:nvPr/>
        </p:nvGrpSpPr>
        <p:grpSpPr>
          <a:xfrm>
            <a:off x="1215794" y="510967"/>
            <a:ext cx="9760412" cy="878398"/>
            <a:chOff x="4002074" y="2487553"/>
            <a:chExt cx="9760412" cy="878398"/>
          </a:xfrm>
          <a:noFill/>
        </p:grpSpPr>
        <p:sp>
          <p:nvSpPr>
            <p:cNvPr id="47" name="TextBox 46"/>
            <p:cNvSpPr txBox="1"/>
            <p:nvPr/>
          </p:nvSpPr>
          <p:spPr>
            <a:xfrm>
              <a:off x="4002074" y="2657557"/>
              <a:ext cx="4466133" cy="469552"/>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Nước + Carbon dioxide </a:t>
              </a:r>
              <a:endParaRPr kumimoji="0" lang="vi-VN" sz="2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sp>
          <p:nvSpPr>
            <p:cNvPr id="48" name="TextBox 47"/>
            <p:cNvSpPr txBox="1"/>
            <p:nvPr/>
          </p:nvSpPr>
          <p:spPr>
            <a:xfrm>
              <a:off x="10240842" y="2657557"/>
              <a:ext cx="3521644" cy="469552"/>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Glucose + Oxygen</a:t>
              </a:r>
              <a:endParaRPr kumimoji="0" lang="vi-VN" sz="2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cxnSp>
          <p:nvCxnSpPr>
            <p:cNvPr id="49" name="Straight Arrow Connector 48"/>
            <p:cNvCxnSpPr>
              <a:cxnSpLocks/>
            </p:cNvCxnSpPr>
            <p:nvPr/>
          </p:nvCxnSpPr>
          <p:spPr>
            <a:xfrm>
              <a:off x="8658816" y="2935486"/>
              <a:ext cx="1429626" cy="0"/>
            </a:xfrm>
            <a:prstGeom prst="straightConnector1">
              <a:avLst/>
            </a:prstGeom>
            <a:grpFill/>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345345" y="2487553"/>
              <a:ext cx="1922341" cy="335413"/>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C6E51">
                      <a:lumMod val="75000"/>
                    </a:srgbClr>
                  </a:solidFill>
                  <a:effectLst/>
                  <a:uLnTx/>
                  <a:uFillTx/>
                  <a:latin typeface="Arial" panose="020B0604020202020204" pitchFamily="34" charset="0"/>
                  <a:ea typeface="+mn-ea"/>
                  <a:cs typeface="Arial" panose="020B0604020202020204" pitchFamily="34" charset="0"/>
                </a:rPr>
                <a:t>Ánh sáng</a:t>
              </a:r>
              <a:endParaRPr kumimoji="0" lang="vi-VN" sz="20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51" name="TextBox 50"/>
            <p:cNvSpPr txBox="1"/>
            <p:nvPr/>
          </p:nvSpPr>
          <p:spPr>
            <a:xfrm>
              <a:off x="8846245" y="3030538"/>
              <a:ext cx="1016559" cy="335413"/>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C6E51">
                      <a:lumMod val="75000"/>
                    </a:srgbClr>
                  </a:solidFill>
                  <a:effectLst/>
                  <a:uLnTx/>
                  <a:uFillTx/>
                  <a:latin typeface="Arial" panose="020B0604020202020204" pitchFamily="34" charset="0"/>
                  <a:ea typeface="+mn-ea"/>
                  <a:cs typeface="Arial" panose="020B0604020202020204" pitchFamily="34" charset="0"/>
                </a:rPr>
                <a:t>Diệp lục</a:t>
              </a:r>
              <a:endParaRPr kumimoji="0" lang="vi-VN" sz="20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grpSp>
    </p:spTree>
    <p:extLst>
      <p:ext uri="{BB962C8B-B14F-4D97-AF65-F5344CB8AC3E}">
        <p14:creationId xmlns:p14="http://schemas.microsoft.com/office/powerpoint/2010/main" val="260329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ungle wallpaper 94 - 2560x1600 pixel - WallpaperPass">
            <a:extLst>
              <a:ext uri="{FF2B5EF4-FFF2-40B4-BE49-F238E27FC236}">
                <a16:creationId xmlns:a16="http://schemas.microsoft.com/office/drawing/2014/main" id="{FCF0AD01-35E3-42AF-A190-98766BD923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19" b="22119"/>
          <a:stretch/>
        </p:blipFill>
        <p:spPr bwMode="auto">
          <a:xfrm>
            <a:off x="0" y="3180506"/>
            <a:ext cx="12192000" cy="3677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A01C3D1-0A83-4652-B0B3-2790A6FDCBEC}"/>
              </a:ext>
            </a:extLst>
          </p:cNvPr>
          <p:cNvGrpSpPr/>
          <p:nvPr/>
        </p:nvGrpSpPr>
        <p:grpSpPr>
          <a:xfrm>
            <a:off x="457200" y="303789"/>
            <a:ext cx="11132547" cy="924033"/>
            <a:chOff x="404405" y="1087776"/>
            <a:chExt cx="11132547" cy="924033"/>
          </a:xfrm>
        </p:grpSpPr>
        <p:sp>
          <p:nvSpPr>
            <p:cNvPr id="11" name="TextBox 10">
              <a:extLst>
                <a:ext uri="{FF2B5EF4-FFF2-40B4-BE49-F238E27FC236}">
                  <a16:creationId xmlns:a16="http://schemas.microsoft.com/office/drawing/2014/main" id="{CA0E40C2-0EF4-4A17-84B8-782F4B517AD0}"/>
                </a:ext>
              </a:extLst>
            </p:cNvPr>
            <p:cNvSpPr txBox="1"/>
            <p:nvPr/>
          </p:nvSpPr>
          <p:spPr>
            <a:xfrm>
              <a:off x="1485900" y="1133876"/>
              <a:ext cx="10051052"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Ánh sáng, nhiệt độ, khí carbon dioxide và nước là các yếu tố chủ yếu ảnh hưởng đến quang hợp.</a:t>
              </a:r>
              <a:endParaRPr lang="vi-VN" sz="2400" dirty="0"/>
            </a:p>
          </p:txBody>
        </p:sp>
        <p:pic>
          <p:nvPicPr>
            <p:cNvPr id="12" name="Picture 2" descr="Leaf icon image Royalty Free Vector Image - VectorStock">
              <a:extLst>
                <a:ext uri="{FF2B5EF4-FFF2-40B4-BE49-F238E27FC236}">
                  <a16:creationId xmlns:a16="http://schemas.microsoft.com/office/drawing/2014/main" id="{08D5DD63-3964-48C1-B1C5-59EC20896A9F}"/>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F58E1C7-8C10-4CE1-9489-ED9B149B009E}"/>
              </a:ext>
            </a:extLst>
          </p:cNvPr>
          <p:cNvGrpSpPr/>
          <p:nvPr/>
        </p:nvGrpSpPr>
        <p:grpSpPr>
          <a:xfrm>
            <a:off x="457200" y="1294672"/>
            <a:ext cx="11132547" cy="1847362"/>
            <a:chOff x="404405" y="1087776"/>
            <a:chExt cx="11132547" cy="1847362"/>
          </a:xfrm>
        </p:grpSpPr>
        <p:sp>
          <p:nvSpPr>
            <p:cNvPr id="14" name="TextBox 13">
              <a:extLst>
                <a:ext uri="{FF2B5EF4-FFF2-40B4-BE49-F238E27FC236}">
                  <a16:creationId xmlns:a16="http://schemas.microsoft.com/office/drawing/2014/main" id="{06AA3A8F-4F01-4ED2-B5AE-AB95CB82D8FD}"/>
                </a:ext>
              </a:extLst>
            </p:cNvPr>
            <p:cNvSpPr txBox="1"/>
            <p:nvPr/>
          </p:nvSpPr>
          <p:spPr>
            <a:xfrm>
              <a:off x="1485900" y="1133876"/>
              <a:ext cx="10051052"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có thể vận dụng những hiểu biết về quang hợp trong việc trồng và bảo vệ cây xanh nhằm giúp cây sinh trưởng nhanh, phát triển tốt, nâng cao năng suất cây trồng, góp phần nâng cao chất lượng cuộc sống và bảo vệ môi trường.</a:t>
              </a:r>
              <a:endParaRPr lang="vi-VN" sz="2400" dirty="0"/>
            </a:p>
          </p:txBody>
        </p:sp>
        <p:pic>
          <p:nvPicPr>
            <p:cNvPr id="15" name="Picture 2" descr="Leaf icon image Royalty Free Vector Image - VectorStock">
              <a:extLst>
                <a:ext uri="{FF2B5EF4-FFF2-40B4-BE49-F238E27FC236}">
                  <a16:creationId xmlns:a16="http://schemas.microsoft.com/office/drawing/2014/main" id="{EAE618AD-4022-4FEF-A880-CB25C1B1B0C2}"/>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087776"/>
              <a:ext cx="863600" cy="8238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24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3FB65-10EA-44C8-955F-EC5068A7AB82}"/>
              </a:ext>
            </a:extLst>
          </p:cNvPr>
          <p:cNvPicPr>
            <a:picLocks noChangeAspect="1"/>
          </p:cNvPicPr>
          <p:nvPr/>
        </p:nvPicPr>
        <p:blipFill rotWithShape="1">
          <a:blip r:embed="rId2">
            <a:extLst>
              <a:ext uri="{28A0092B-C50C-407E-A947-70E740481C1C}">
                <a14:useLocalDpi xmlns:a14="http://schemas.microsoft.com/office/drawing/2010/main" val="0"/>
              </a:ext>
            </a:extLst>
          </a:blip>
          <a:srcRect r="2439" b="2439"/>
          <a:stretch/>
        </p:blipFill>
        <p:spPr>
          <a:xfrm>
            <a:off x="1219200" y="0"/>
            <a:ext cx="10972800" cy="6858000"/>
          </a:xfrm>
          <a:prstGeom prst="rect">
            <a:avLst/>
          </a:prstGeom>
        </p:spPr>
      </p:pic>
      <p:sp>
        <p:nvSpPr>
          <p:cNvPr id="9" name="Rectangle 8">
            <a:extLst>
              <a:ext uri="{FF2B5EF4-FFF2-40B4-BE49-F238E27FC236}">
                <a16:creationId xmlns:a16="http://schemas.microsoft.com/office/drawing/2014/main" id="{05863CFC-530F-4238-A3BC-D4DC8AA16898}"/>
              </a:ext>
            </a:extLst>
          </p:cNvPr>
          <p:cNvSpPr/>
          <p:nvPr/>
        </p:nvSpPr>
        <p:spPr>
          <a:xfrm>
            <a:off x="0" y="0"/>
            <a:ext cx="5715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95F625-ABF3-41D6-804D-08A8E586F20B}"/>
              </a:ext>
            </a:extLst>
          </p:cNvPr>
          <p:cNvSpPr txBox="1"/>
          <p:nvPr/>
        </p:nvSpPr>
        <p:spPr>
          <a:xfrm>
            <a:off x="862520" y="2976215"/>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16" name="Picture 2" descr="130 Render( plants) ideas | plants, plant illustration, tree photoshop">
            <a:extLst>
              <a:ext uri="{FF2B5EF4-FFF2-40B4-BE49-F238E27FC236}">
                <a16:creationId xmlns:a16="http://schemas.microsoft.com/office/drawing/2014/main" id="{5FC03CD2-6CFA-4156-B079-3EFFB8FFD730}"/>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a:extLst>
              <a:ext uri="{FF2B5EF4-FFF2-40B4-BE49-F238E27FC236}">
                <a16:creationId xmlns:a16="http://schemas.microsoft.com/office/drawing/2014/main" id="{6B8BDB35-5B52-4A81-8BBA-FD3CE6480D54}"/>
              </a:ext>
            </a:extLst>
          </p:cNvPr>
          <p:cNvPicPr>
            <a:picLocks noChangeAspect="1" noChangeArrowheads="1"/>
          </p:cNvPicPr>
          <p:nvPr/>
        </p:nvPicPr>
        <p:blipFill>
          <a:blip r:embed="rId3">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3361B1-D0C5-4DC7-A933-9648C9DA2B32}"/>
              </a:ext>
            </a:extLst>
          </p:cNvPr>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82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BEFCFE-FF58-44E6-AFCA-CE6496AA8ED6}"/>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DFB694-CADE-4F79-B427-B0551D2D7EFE}"/>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A01C3D1-0A83-4652-B0B3-2790A6FDCBEC}"/>
              </a:ext>
            </a:extLst>
          </p:cNvPr>
          <p:cNvGrpSpPr/>
          <p:nvPr/>
        </p:nvGrpSpPr>
        <p:grpSpPr>
          <a:xfrm>
            <a:off x="678453" y="461509"/>
            <a:ext cx="11056347" cy="823874"/>
            <a:chOff x="404405" y="1161626"/>
            <a:chExt cx="11056347" cy="823874"/>
          </a:xfrm>
        </p:grpSpPr>
        <p:sp>
          <p:nvSpPr>
            <p:cNvPr id="11" name="TextBox 10">
              <a:extLst>
                <a:ext uri="{FF2B5EF4-FFF2-40B4-BE49-F238E27FC236}">
                  <a16:creationId xmlns:a16="http://schemas.microsoft.com/office/drawing/2014/main" id="{CA0E40C2-0EF4-4A17-84B8-782F4B517AD0}"/>
                </a:ext>
              </a:extLst>
            </p:cNvPr>
            <p:cNvSpPr txBox="1"/>
            <p:nvPr/>
          </p:nvSpPr>
          <p:spPr>
            <a:xfrm>
              <a:off x="1485900" y="1365429"/>
              <a:ext cx="9974852" cy="416268"/>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Thực hiện và tuyên truyền cho mọi người cùng trồng và bảo vệ cây xanh.</a:t>
              </a:r>
              <a:endParaRPr lang="vi-VN" sz="2400" dirty="0"/>
            </a:p>
          </p:txBody>
        </p:sp>
        <p:pic>
          <p:nvPicPr>
            <p:cNvPr id="12" name="Picture 2" descr="Leaf icon image Royalty Free Vector Image - VectorStock">
              <a:extLst>
                <a:ext uri="{FF2B5EF4-FFF2-40B4-BE49-F238E27FC236}">
                  <a16:creationId xmlns:a16="http://schemas.microsoft.com/office/drawing/2014/main" id="{08D5DD63-3964-48C1-B1C5-59EC20896A9F}"/>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61626"/>
              <a:ext cx="863600" cy="823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F58E1C7-8C10-4CE1-9489-ED9B149B009E}"/>
              </a:ext>
            </a:extLst>
          </p:cNvPr>
          <p:cNvGrpSpPr/>
          <p:nvPr/>
        </p:nvGrpSpPr>
        <p:grpSpPr>
          <a:xfrm>
            <a:off x="678453" y="1564012"/>
            <a:ext cx="10835095" cy="877933"/>
            <a:chOff x="404405" y="1110826"/>
            <a:chExt cx="10835095" cy="877933"/>
          </a:xfrm>
        </p:grpSpPr>
        <p:sp>
          <p:nvSpPr>
            <p:cNvPr id="14" name="TextBox 13">
              <a:extLst>
                <a:ext uri="{FF2B5EF4-FFF2-40B4-BE49-F238E27FC236}">
                  <a16:creationId xmlns:a16="http://schemas.microsoft.com/office/drawing/2014/main" id="{06AA3A8F-4F01-4ED2-B5AE-AB95CB82D8FD}"/>
                </a:ext>
              </a:extLst>
            </p:cNvPr>
            <p:cNvSpPr txBox="1"/>
            <p:nvPr/>
          </p:nvSpPr>
          <p:spPr>
            <a:xfrm>
              <a:off x="1485900" y="1110826"/>
              <a:ext cx="9753600"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được những hiểu biết về quang hợp trong việc trồng, chăm sóc và bảo vệ cây xanh.</a:t>
              </a:r>
              <a:endParaRPr lang="vi-VN" sz="2400" dirty="0"/>
            </a:p>
          </p:txBody>
        </p:sp>
        <p:pic>
          <p:nvPicPr>
            <p:cNvPr id="15" name="Picture 2" descr="Leaf icon image Royalty Free Vector Image - VectorStock">
              <a:extLst>
                <a:ext uri="{FF2B5EF4-FFF2-40B4-BE49-F238E27FC236}">
                  <a16:creationId xmlns:a16="http://schemas.microsoft.com/office/drawing/2014/main" id="{EAE618AD-4022-4FEF-A880-CB25C1B1B0C2}"/>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04405" y="1137855"/>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954E7ACD-4B7B-48B5-9F4C-DDE51D77C811}"/>
              </a:ext>
            </a:extLst>
          </p:cNvPr>
          <p:cNvPicPr>
            <a:picLocks noChangeAspect="1"/>
          </p:cNvPicPr>
          <p:nvPr/>
        </p:nvPicPr>
        <p:blipFill rotWithShape="1">
          <a:blip r:embed="rId4">
            <a:extLst>
              <a:ext uri="{28A0092B-C50C-407E-A947-70E740481C1C}">
                <a14:useLocalDpi xmlns:a14="http://schemas.microsoft.com/office/drawing/2010/main" val="0"/>
              </a:ext>
            </a:extLst>
          </a:blip>
          <a:srcRect t="26414" b="15921"/>
          <a:stretch/>
        </p:blipFill>
        <p:spPr>
          <a:xfrm>
            <a:off x="0" y="2720573"/>
            <a:ext cx="12192000" cy="3954548"/>
          </a:xfrm>
          <a:prstGeom prst="rect">
            <a:avLst/>
          </a:prstGeom>
        </p:spPr>
      </p:pic>
    </p:spTree>
    <p:extLst>
      <p:ext uri="{BB962C8B-B14F-4D97-AF65-F5344CB8AC3E}">
        <p14:creationId xmlns:p14="http://schemas.microsoft.com/office/powerpoint/2010/main" val="5049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4">
            <a:extLst>
              <a:ext uri="{FF2B5EF4-FFF2-40B4-BE49-F238E27FC236}">
                <a16:creationId xmlns:a16="http://schemas.microsoft.com/office/drawing/2014/main" id="{3B214DA8-7036-45BF-852C-3A849745D366}"/>
              </a:ext>
            </a:extLst>
          </p:cNvPr>
          <p:cNvSpPr>
            <a:spLocks/>
          </p:cNvSpPr>
          <p:nvPr/>
        </p:nvSpPr>
        <p:spPr bwMode="auto">
          <a:xfrm rot="21402866">
            <a:off x="-2458912" y="327483"/>
            <a:ext cx="17223742" cy="5455955"/>
          </a:xfrm>
          <a:custGeom>
            <a:avLst/>
            <a:gdLst>
              <a:gd name="T0" fmla="*/ 746 w 794"/>
              <a:gd name="T1" fmla="*/ 216 h 609"/>
              <a:gd name="T2" fmla="*/ 717 w 794"/>
              <a:gd name="T3" fmla="*/ 187 h 609"/>
              <a:gd name="T4" fmla="*/ 721 w 794"/>
              <a:gd name="T5" fmla="*/ 144 h 609"/>
              <a:gd name="T6" fmla="*/ 609 w 794"/>
              <a:gd name="T7" fmla="*/ 40 h 609"/>
              <a:gd name="T8" fmla="*/ 533 w 794"/>
              <a:gd name="T9" fmla="*/ 88 h 609"/>
              <a:gd name="T10" fmla="*/ 399 w 794"/>
              <a:gd name="T11" fmla="*/ 65 h 609"/>
              <a:gd name="T12" fmla="*/ 274 w 794"/>
              <a:gd name="T13" fmla="*/ 122 h 609"/>
              <a:gd name="T14" fmla="*/ 254 w 794"/>
              <a:gd name="T15" fmla="*/ 164 h 609"/>
              <a:gd name="T16" fmla="*/ 154 w 794"/>
              <a:gd name="T17" fmla="*/ 208 h 609"/>
              <a:gd name="T18" fmla="*/ 139 w 794"/>
              <a:gd name="T19" fmla="*/ 208 h 609"/>
              <a:gd name="T20" fmla="*/ 111 w 794"/>
              <a:gd name="T21" fmla="*/ 210 h 609"/>
              <a:gd name="T22" fmla="*/ 64 w 794"/>
              <a:gd name="T23" fmla="*/ 232 h 609"/>
              <a:gd name="T24" fmla="*/ 1 w 794"/>
              <a:gd name="T25" fmla="*/ 345 h 609"/>
              <a:gd name="T26" fmla="*/ 59 w 794"/>
              <a:gd name="T27" fmla="*/ 449 h 609"/>
              <a:gd name="T28" fmla="*/ 173 w 794"/>
              <a:gd name="T29" fmla="*/ 491 h 609"/>
              <a:gd name="T30" fmla="*/ 221 w 794"/>
              <a:gd name="T31" fmla="*/ 500 h 609"/>
              <a:gd name="T32" fmla="*/ 251 w 794"/>
              <a:gd name="T33" fmla="*/ 554 h 609"/>
              <a:gd name="T34" fmla="*/ 278 w 794"/>
              <a:gd name="T35" fmla="*/ 593 h 609"/>
              <a:gd name="T36" fmla="*/ 342 w 794"/>
              <a:gd name="T37" fmla="*/ 609 h 609"/>
              <a:gd name="T38" fmla="*/ 404 w 794"/>
              <a:gd name="T39" fmla="*/ 589 h 609"/>
              <a:gd name="T40" fmla="*/ 445 w 794"/>
              <a:gd name="T41" fmla="*/ 542 h 609"/>
              <a:gd name="T42" fmla="*/ 517 w 794"/>
              <a:gd name="T43" fmla="*/ 540 h 609"/>
              <a:gd name="T44" fmla="*/ 646 w 794"/>
              <a:gd name="T45" fmla="*/ 570 h 609"/>
              <a:gd name="T46" fmla="*/ 740 w 794"/>
              <a:gd name="T47" fmla="*/ 470 h 609"/>
              <a:gd name="T48" fmla="*/ 735 w 794"/>
              <a:gd name="T49" fmla="*/ 442 h 609"/>
              <a:gd name="T50" fmla="*/ 707 w 794"/>
              <a:gd name="T51" fmla="*/ 368 h 609"/>
              <a:gd name="T52" fmla="*/ 764 w 794"/>
              <a:gd name="T53" fmla="*/ 323 h 609"/>
              <a:gd name="T54" fmla="*/ 769 w 794"/>
              <a:gd name="T55" fmla="*/ 232 h 609"/>
              <a:gd name="T56" fmla="*/ 746 w 794"/>
              <a:gd name="T57" fmla="*/ 21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4" h="609">
                <a:moveTo>
                  <a:pt x="746" y="216"/>
                </a:moveTo>
                <a:cubicBezTo>
                  <a:pt x="734" y="209"/>
                  <a:pt x="722" y="201"/>
                  <a:pt x="717" y="187"/>
                </a:cubicBezTo>
                <a:cubicBezTo>
                  <a:pt x="712" y="174"/>
                  <a:pt x="717" y="159"/>
                  <a:pt x="721" y="144"/>
                </a:cubicBezTo>
                <a:cubicBezTo>
                  <a:pt x="742" y="72"/>
                  <a:pt x="684" y="0"/>
                  <a:pt x="609" y="40"/>
                </a:cubicBezTo>
                <a:cubicBezTo>
                  <a:pt x="582" y="54"/>
                  <a:pt x="562" y="80"/>
                  <a:pt x="533" y="88"/>
                </a:cubicBezTo>
                <a:cubicBezTo>
                  <a:pt x="487" y="102"/>
                  <a:pt x="442" y="73"/>
                  <a:pt x="399" y="65"/>
                </a:cubicBezTo>
                <a:cubicBezTo>
                  <a:pt x="351" y="55"/>
                  <a:pt x="298" y="80"/>
                  <a:pt x="274" y="122"/>
                </a:cubicBezTo>
                <a:cubicBezTo>
                  <a:pt x="267" y="136"/>
                  <a:pt x="262" y="151"/>
                  <a:pt x="254" y="164"/>
                </a:cubicBezTo>
                <a:cubicBezTo>
                  <a:pt x="234" y="196"/>
                  <a:pt x="189" y="207"/>
                  <a:pt x="154" y="208"/>
                </a:cubicBezTo>
                <a:cubicBezTo>
                  <a:pt x="149" y="209"/>
                  <a:pt x="144" y="208"/>
                  <a:pt x="139" y="208"/>
                </a:cubicBezTo>
                <a:cubicBezTo>
                  <a:pt x="130" y="208"/>
                  <a:pt x="120" y="208"/>
                  <a:pt x="111" y="210"/>
                </a:cubicBezTo>
                <a:cubicBezTo>
                  <a:pt x="94" y="213"/>
                  <a:pt x="79" y="223"/>
                  <a:pt x="64" y="232"/>
                </a:cubicBezTo>
                <a:cubicBezTo>
                  <a:pt x="27" y="257"/>
                  <a:pt x="0" y="299"/>
                  <a:pt x="1" y="345"/>
                </a:cubicBezTo>
                <a:cubicBezTo>
                  <a:pt x="2" y="386"/>
                  <a:pt x="26" y="425"/>
                  <a:pt x="59" y="449"/>
                </a:cubicBezTo>
                <a:cubicBezTo>
                  <a:pt x="91" y="474"/>
                  <a:pt x="132" y="486"/>
                  <a:pt x="173" y="491"/>
                </a:cubicBezTo>
                <a:cubicBezTo>
                  <a:pt x="189" y="492"/>
                  <a:pt x="206" y="493"/>
                  <a:pt x="221" y="500"/>
                </a:cubicBezTo>
                <a:cubicBezTo>
                  <a:pt x="248" y="511"/>
                  <a:pt x="243" y="531"/>
                  <a:pt x="251" y="554"/>
                </a:cubicBezTo>
                <a:cubicBezTo>
                  <a:pt x="256" y="569"/>
                  <a:pt x="265" y="584"/>
                  <a:pt x="278" y="593"/>
                </a:cubicBezTo>
                <a:cubicBezTo>
                  <a:pt x="296" y="607"/>
                  <a:pt x="319" y="609"/>
                  <a:pt x="342" y="609"/>
                </a:cubicBezTo>
                <a:cubicBezTo>
                  <a:pt x="364" y="608"/>
                  <a:pt x="387" y="604"/>
                  <a:pt x="404" y="589"/>
                </a:cubicBezTo>
                <a:cubicBezTo>
                  <a:pt x="419" y="575"/>
                  <a:pt x="427" y="553"/>
                  <a:pt x="445" y="542"/>
                </a:cubicBezTo>
                <a:cubicBezTo>
                  <a:pt x="466" y="528"/>
                  <a:pt x="493" y="533"/>
                  <a:pt x="517" y="540"/>
                </a:cubicBezTo>
                <a:cubicBezTo>
                  <a:pt x="559" y="554"/>
                  <a:pt x="601" y="576"/>
                  <a:pt x="646" y="570"/>
                </a:cubicBezTo>
                <a:cubicBezTo>
                  <a:pt x="695" y="564"/>
                  <a:pt x="737" y="519"/>
                  <a:pt x="740" y="470"/>
                </a:cubicBezTo>
                <a:cubicBezTo>
                  <a:pt x="740" y="460"/>
                  <a:pt x="740" y="450"/>
                  <a:pt x="735" y="442"/>
                </a:cubicBezTo>
                <a:cubicBezTo>
                  <a:pt x="722" y="419"/>
                  <a:pt x="696" y="399"/>
                  <a:pt x="707" y="368"/>
                </a:cubicBezTo>
                <a:cubicBezTo>
                  <a:pt x="715" y="345"/>
                  <a:pt x="746" y="337"/>
                  <a:pt x="764" y="323"/>
                </a:cubicBezTo>
                <a:cubicBezTo>
                  <a:pt x="792" y="303"/>
                  <a:pt x="794" y="256"/>
                  <a:pt x="769" y="232"/>
                </a:cubicBezTo>
                <a:cubicBezTo>
                  <a:pt x="762" y="226"/>
                  <a:pt x="754" y="221"/>
                  <a:pt x="746" y="216"/>
                </a:cubicBezTo>
              </a:path>
            </a:pathLst>
          </a:custGeom>
          <a:solidFill>
            <a:srgbClr val="823B4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FA50A35A-3590-4A46-B498-F48FE4A93738}"/>
              </a:ext>
            </a:extLst>
          </p:cNvPr>
          <p:cNvSpPr txBox="1"/>
          <p:nvPr/>
        </p:nvSpPr>
        <p:spPr>
          <a:xfrm>
            <a:off x="2904261" y="2875002"/>
            <a:ext cx="832792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9Slide05 Angelline" pitchFamily="2" charset="0"/>
                <a:ea typeface="+mn-ea"/>
                <a:cs typeface="+mn-cs"/>
              </a:rPr>
              <a:t>Câu</a:t>
            </a:r>
            <a:r>
              <a:rPr kumimoji="0" lang="en-US" sz="6600" b="1" i="0" u="none" strike="noStrike" kern="1200" cap="none" spc="0" normalizeH="0" baseline="0" noProof="0" dirty="0">
                <a:ln>
                  <a:noFill/>
                </a:ln>
                <a:solidFill>
                  <a:prstClr val="white"/>
                </a:solidFill>
                <a:effectLst/>
                <a:uLnTx/>
                <a:uFillTx/>
                <a:latin typeface="#9Slide05 Angelline" pitchFamily="2" charset="0"/>
                <a:ea typeface="+mn-ea"/>
                <a:cs typeface="+mn-cs"/>
              </a:rPr>
              <a:t> </a:t>
            </a:r>
            <a:r>
              <a:rPr kumimoji="0" lang="en-US" sz="6600" b="1" i="0" u="none" strike="noStrike" kern="1200" cap="none" spc="0" normalizeH="0" baseline="0" noProof="0" dirty="0" err="1">
                <a:ln>
                  <a:noFill/>
                </a:ln>
                <a:solidFill>
                  <a:prstClr val="white"/>
                </a:solidFill>
                <a:effectLst/>
                <a:uLnTx/>
                <a:uFillTx/>
                <a:latin typeface="#9Slide05 Angelline" pitchFamily="2" charset="0"/>
                <a:ea typeface="+mn-ea"/>
                <a:cs typeface="+mn-cs"/>
              </a:rPr>
              <a:t>hỏi</a:t>
            </a:r>
            <a:r>
              <a:rPr kumimoji="0" lang="en-US" sz="6600" b="1" i="0" u="none" strike="noStrike" kern="1200" cap="none" spc="0" normalizeH="0" baseline="0" noProof="0" dirty="0">
                <a:ln>
                  <a:noFill/>
                </a:ln>
                <a:solidFill>
                  <a:prstClr val="white"/>
                </a:solidFill>
                <a:effectLst/>
                <a:uLnTx/>
                <a:uFillTx/>
                <a:latin typeface="#9Slide05 Angelline" pitchFamily="2" charset="0"/>
                <a:ea typeface="+mn-ea"/>
                <a:cs typeface="+mn-cs"/>
              </a:rPr>
              <a:t> </a:t>
            </a:r>
            <a:r>
              <a:rPr kumimoji="0" lang="en-US" sz="6600" b="1" i="0" u="none" strike="noStrike" kern="1200" cap="none" spc="0" normalizeH="0" baseline="0" noProof="0" dirty="0" err="1">
                <a:ln>
                  <a:noFill/>
                </a:ln>
                <a:solidFill>
                  <a:prstClr val="white"/>
                </a:solidFill>
                <a:effectLst/>
                <a:uLnTx/>
                <a:uFillTx/>
                <a:latin typeface="#9Slide05 Angelline" pitchFamily="2" charset="0"/>
                <a:ea typeface="+mn-ea"/>
                <a:cs typeface="+mn-cs"/>
              </a:rPr>
              <a:t>trắc</a:t>
            </a:r>
            <a:r>
              <a:rPr kumimoji="0" lang="en-US" sz="6600" b="1" i="0" u="none" strike="noStrike" kern="1200" cap="none" spc="0" normalizeH="0" noProof="0" dirty="0">
                <a:ln>
                  <a:noFill/>
                </a:ln>
                <a:solidFill>
                  <a:prstClr val="white"/>
                </a:solidFill>
                <a:effectLst/>
                <a:uLnTx/>
                <a:uFillTx/>
                <a:latin typeface="#9Slide05 Angelline" pitchFamily="2" charset="0"/>
                <a:ea typeface="+mn-ea"/>
                <a:cs typeface="+mn-cs"/>
              </a:rPr>
              <a:t> </a:t>
            </a:r>
            <a:r>
              <a:rPr kumimoji="0" lang="en-US" sz="6600" b="1" i="0" u="none" strike="noStrike" kern="1200" cap="none" spc="0" normalizeH="0" noProof="0" dirty="0" err="1">
                <a:ln>
                  <a:noFill/>
                </a:ln>
                <a:solidFill>
                  <a:prstClr val="white"/>
                </a:solidFill>
                <a:effectLst/>
                <a:uLnTx/>
                <a:uFillTx/>
                <a:latin typeface="#9Slide05 Angelline" pitchFamily="2" charset="0"/>
                <a:ea typeface="+mn-ea"/>
                <a:cs typeface="+mn-cs"/>
              </a:rPr>
              <a:t>nghiệm</a:t>
            </a:r>
            <a:endParaRPr kumimoji="0" lang="en-US" sz="6600" b="1" i="0" u="none" strike="noStrike" kern="1200" cap="none" spc="0" normalizeH="0" baseline="0" noProof="0" dirty="0">
              <a:ln>
                <a:noFill/>
              </a:ln>
              <a:solidFill>
                <a:prstClr val="white"/>
              </a:solidFill>
              <a:effectLst/>
              <a:uLnTx/>
              <a:uFillTx/>
              <a:latin typeface="#9Slide05 Angelline" pitchFamily="2" charset="0"/>
              <a:ea typeface="+mn-ea"/>
              <a:cs typeface="+mn-cs"/>
            </a:endParaRPr>
          </a:p>
        </p:txBody>
      </p:sp>
    </p:spTree>
    <p:extLst>
      <p:ext uri="{BB962C8B-B14F-4D97-AF65-F5344CB8AC3E}">
        <p14:creationId xmlns:p14="http://schemas.microsoft.com/office/powerpoint/2010/main" val="3566594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6" presetClass="entr" presetSubtype="32" fill="hold" grpId="0" nodeType="withEffect">
                                      <p:stCondLst>
                                        <p:cond delay="75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circle(out)">
                                          <p:cBhvr>
                                            <p:cTn id="11" dur="750"/>
                                            <p:tgtEl>
                                              <p:spTgt spid="2"/>
                                            </p:tgtEl>
                                          </p:cBhvr>
                                        </p:animEffect>
                                      </p:childTnLst>
                                    </p:cTn>
                                  </p:par>
                                  <p:par>
                                    <p:cTn id="12" presetID="34" presetClass="emph" presetSubtype="0" fill="hold" grpId="1" nodeType="withEffect">
                                      <p:stCondLst>
                                        <p:cond delay="750"/>
                                      </p:stCondLst>
                                      <p:iterate type="lt">
                                        <p:tmPct val="10000"/>
                                      </p:iterate>
                                      <p:childTnLst>
                                        <p:animMotion origin="layout" path="M 2.5E-6 0 L 0.0112 -0.00486 " pathEditMode="relative" rAng="0" ptsTypes="AA">
                                          <p:cBhvr>
                                            <p:cTn id="13" dur="375" accel="50000" decel="50000" autoRev="1" fill="hold">
                                              <p:stCondLst>
                                                <p:cond delay="0"/>
                                              </p:stCondLst>
                                            </p:cTn>
                                            <p:tgtEl>
                                              <p:spTgt spid="2"/>
                                            </p:tgtEl>
                                            <p:attrNameLst>
                                              <p:attrName>ppt_x</p:attrName>
                                              <p:attrName>ppt_y</p:attrName>
                                            </p:attrNameLst>
                                          </p:cBhvr>
                                          <p:rCtr x="56000" y="-25500"/>
                                        </p:animMotion>
                                        <p:animRot by="1500000">
                                          <p:cBhvr>
                                            <p:cTn id="14" dur="188" fill="hold">
                                              <p:stCondLst>
                                                <p:cond delay="0"/>
                                              </p:stCondLst>
                                            </p:cTn>
                                            <p:tgtEl>
                                              <p:spTgt spid="2"/>
                                            </p:tgtEl>
                                            <p:attrNameLst>
                                              <p:attrName>r</p:attrName>
                                            </p:attrNameLst>
                                          </p:cBhvr>
                                        </p:animRot>
                                        <p:animRot by="-1500000">
                                          <p:cBhvr>
                                            <p:cTn id="15" dur="188" fill="hold">
                                              <p:stCondLst>
                                                <p:cond delay="188"/>
                                              </p:stCondLst>
                                            </p:cTn>
                                            <p:tgtEl>
                                              <p:spTgt spid="2"/>
                                            </p:tgtEl>
                                            <p:attrNameLst>
                                              <p:attrName>r</p:attrName>
                                            </p:attrNameLst>
                                          </p:cBhvr>
                                        </p:animRot>
                                        <p:animRot by="-1500000">
                                          <p:cBhvr>
                                            <p:cTn id="16" dur="188" fill="hold">
                                              <p:stCondLst>
                                                <p:cond delay="375"/>
                                              </p:stCondLst>
                                            </p:cTn>
                                            <p:tgtEl>
                                              <p:spTgt spid="2"/>
                                            </p:tgtEl>
                                            <p:attrNameLst>
                                              <p:attrName>r</p:attrName>
                                            </p:attrNameLst>
                                          </p:cBhvr>
                                        </p:animRot>
                                        <p:animRot by="1500000">
                                          <p:cBhvr>
                                            <p:cTn id="17"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6" presetClass="entr" presetSubtype="32" fill="hold" grpId="0" nodeType="withEffect">
                                      <p:stCondLst>
                                        <p:cond delay="75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circle(out)">
                                          <p:cBhvr>
                                            <p:cTn id="11" dur="750"/>
                                            <p:tgtEl>
                                              <p:spTgt spid="2"/>
                                            </p:tgtEl>
                                          </p:cBhvr>
                                        </p:animEffect>
                                      </p:childTnLst>
                                    </p:cTn>
                                  </p:par>
                                  <p:par>
                                    <p:cTn id="12" presetID="34" presetClass="emph" presetSubtype="0" fill="hold" grpId="1" nodeType="withEffect">
                                      <p:stCondLst>
                                        <p:cond delay="750"/>
                                      </p:stCondLst>
                                      <p:iterate type="lt">
                                        <p:tmPct val="10000"/>
                                      </p:iterate>
                                      <p:childTnLst>
                                        <p:animMotion origin="layout" path="M 2.5E-6 0 L 0.0112 -0.00486 " pathEditMode="relative" rAng="0" ptsTypes="AA">
                                          <p:cBhvr>
                                            <p:cTn id="13" dur="375" accel="50000" decel="50000" autoRev="1" fill="hold">
                                              <p:stCondLst>
                                                <p:cond delay="0"/>
                                              </p:stCondLst>
                                            </p:cTn>
                                            <p:tgtEl>
                                              <p:spTgt spid="2"/>
                                            </p:tgtEl>
                                            <p:attrNameLst>
                                              <p:attrName>ppt_x</p:attrName>
                                              <p:attrName>ppt_y</p:attrName>
                                            </p:attrNameLst>
                                          </p:cBhvr>
                                          <p:rCtr x="560" y="-255"/>
                                        </p:animMotion>
                                        <p:animRot by="1500000">
                                          <p:cBhvr>
                                            <p:cTn id="14" dur="188" fill="hold">
                                              <p:stCondLst>
                                                <p:cond delay="0"/>
                                              </p:stCondLst>
                                            </p:cTn>
                                            <p:tgtEl>
                                              <p:spTgt spid="2"/>
                                            </p:tgtEl>
                                            <p:attrNameLst>
                                              <p:attrName>r</p:attrName>
                                            </p:attrNameLst>
                                          </p:cBhvr>
                                        </p:animRot>
                                        <p:animRot by="-1500000">
                                          <p:cBhvr>
                                            <p:cTn id="15" dur="188" fill="hold">
                                              <p:stCondLst>
                                                <p:cond delay="188"/>
                                              </p:stCondLst>
                                            </p:cTn>
                                            <p:tgtEl>
                                              <p:spTgt spid="2"/>
                                            </p:tgtEl>
                                            <p:attrNameLst>
                                              <p:attrName>r</p:attrName>
                                            </p:attrNameLst>
                                          </p:cBhvr>
                                        </p:animRot>
                                        <p:animRot by="-1500000">
                                          <p:cBhvr>
                                            <p:cTn id="16" dur="188" fill="hold">
                                              <p:stCondLst>
                                                <p:cond delay="375"/>
                                              </p:stCondLst>
                                            </p:cTn>
                                            <p:tgtEl>
                                              <p:spTgt spid="2"/>
                                            </p:tgtEl>
                                            <p:attrNameLst>
                                              <p:attrName>r</p:attrName>
                                            </p:attrNameLst>
                                          </p:cBhvr>
                                        </p:animRot>
                                        <p:animRot by="1500000">
                                          <p:cBhvr>
                                            <p:cTn id="17" dur="188" fill="hold">
                                              <p:stCondLst>
                                                <p:cond delay="563"/>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13508" y="2362200"/>
            <a:ext cx="11897882" cy="3854325"/>
          </a:xfrm>
          <a:prstGeom prst="rect">
            <a:avLst/>
          </a:prstGeom>
          <a:noFill/>
        </p:spPr>
        <p:txBody>
          <a:bodyPr wrap="square">
            <a:spAutoFit/>
          </a:bodyPr>
          <a:lstStyle/>
          <a:p>
            <a:pPr>
              <a:spcBef>
                <a:spcPts val="1200"/>
              </a:spcBef>
            </a:pPr>
            <a:r>
              <a:rPr lang="en-US" sz="3200" b="1" dirty="0">
                <a:latin typeface="Times New Roman" panose="02020603050405020304" pitchFamily="18" charset="0"/>
                <a:cs typeface="Times New Roman" panose="02020603050405020304" pitchFamily="18" charset="0"/>
              </a:rPr>
              <a:t>A. </a:t>
            </a:r>
            <a:r>
              <a:rPr lang="vi-VN" sz="3200" b="1" dirty="0">
                <a:latin typeface="Times New Roman" panose="02020603050405020304" pitchFamily="18" charset="0"/>
                <a:cs typeface="Times New Roman" panose="02020603050405020304" pitchFamily="18" charset="0"/>
              </a:rPr>
              <a:t>Á</a:t>
            </a:r>
            <a:r>
              <a:rPr lang="en-US" sz="3200" b="1" dirty="0" err="1">
                <a:latin typeface="Times New Roman" panose="02020603050405020304" pitchFamily="18" charset="0"/>
                <a:cs typeface="Times New Roman" panose="02020603050405020304" pitchFamily="18" charset="0"/>
              </a:rPr>
              <a:t>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spcBef>
                <a:spcPts val="1200"/>
              </a:spcBef>
            </a:pP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carbon dioxide, </a:t>
            </a:r>
            <a:r>
              <a:rPr lang="en-US" sz="3200" b="1" dirty="0" err="1">
                <a:latin typeface="Times New Roman" panose="02020603050405020304" pitchFamily="18" charset="0"/>
                <a:cs typeface="Times New Roman" panose="02020603050405020304" pitchFamily="18" charset="0"/>
              </a:rPr>
              <a:t>nhiệt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oxygen</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spcBef>
                <a:spcPts val="1200"/>
              </a:spcBef>
            </a:pPr>
            <a:r>
              <a:rPr lang="en-US" sz="3200" b="1" dirty="0">
                <a:latin typeface="Times New Roman" panose="02020603050405020304" pitchFamily="18" charset="0"/>
                <a:cs typeface="Times New Roman" panose="02020603050405020304" pitchFamily="18" charset="0"/>
              </a:rPr>
              <a:t>C. </a:t>
            </a:r>
            <a:r>
              <a:rPr lang="en-US" sz="3200" b="1" dirty="0" err="1">
                <a:latin typeface="Times New Roman" panose="02020603050405020304" pitchFamily="18" charset="0"/>
                <a:cs typeface="Times New Roman" panose="02020603050405020304" pitchFamily="18" charset="0"/>
              </a:rPr>
              <a:t>Nhiệt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carbon dioxide,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spcBef>
                <a:spcPts val="1200"/>
              </a:spcBef>
            </a:pPr>
            <a:r>
              <a:rPr lang="en-US" sz="3200" b="1" dirty="0">
                <a:latin typeface="Times New Roman" panose="02020603050405020304" pitchFamily="18" charset="0"/>
                <a:cs typeface="Times New Roman" panose="02020603050405020304" pitchFamily="18" charset="0"/>
              </a:rPr>
              <a:t>D. </a:t>
            </a:r>
            <a:r>
              <a:rPr lang="vi-VN" sz="3200" b="1" dirty="0">
                <a:latin typeface="Times New Roman" panose="02020603050405020304" pitchFamily="18" charset="0"/>
                <a:cs typeface="Times New Roman" panose="02020603050405020304" pitchFamily="18" charset="0"/>
              </a:rPr>
              <a:t>Ánh sáng, nước, khí </a:t>
            </a:r>
            <a:r>
              <a:rPr lang="en-US" sz="3200" b="1" dirty="0">
                <a:latin typeface="Times New Roman" panose="02020603050405020304" pitchFamily="18" charset="0"/>
                <a:cs typeface="Times New Roman" panose="02020603050405020304" pitchFamily="18" charset="0"/>
              </a:rPr>
              <a:t>carbon dioxide</a:t>
            </a:r>
            <a:r>
              <a:rPr lang="vi-VN" sz="3200" b="1" dirty="0">
                <a:latin typeface="Times New Roman" panose="02020603050405020304" pitchFamily="18" charset="0"/>
                <a:cs typeface="Times New Roman" panose="02020603050405020304" pitchFamily="18" charset="0"/>
              </a:rPr>
              <a:t>, nhiệt độ.</a:t>
            </a:r>
            <a:endParaRPr lang="en-US" sz="3200" b="1"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077218"/>
          </a:xfrm>
          <a:prstGeom prst="rect">
            <a:avLst/>
          </a:prstGeom>
          <a:noFill/>
        </p:spPr>
        <p:txBody>
          <a:bodyPr wrap="square">
            <a:spAutoFit/>
          </a:bodyPr>
          <a:lstStyle/>
          <a:p>
            <a:pPr algn="ctr"/>
            <a:r>
              <a:rPr lang="vi-VN" sz="3200" b="1" dirty="0"/>
              <a:t>Câu </a:t>
            </a:r>
            <a:r>
              <a:rPr lang="en-US" sz="3200" b="1" dirty="0"/>
              <a:t>1</a:t>
            </a:r>
            <a:r>
              <a:rPr lang="vi-VN" sz="3200" b="1" dirty="0"/>
              <a:t>. </a:t>
            </a:r>
            <a:r>
              <a:rPr lang="en-US" sz="3200" b="1" dirty="0" err="1"/>
              <a:t>Những</a:t>
            </a:r>
            <a:r>
              <a:rPr lang="en-US" sz="3200" b="1" dirty="0"/>
              <a:t> </a:t>
            </a:r>
            <a:r>
              <a:rPr lang="vi-VN" sz="3200" b="1" dirty="0"/>
              <a:t>yếu tố</a:t>
            </a:r>
            <a:r>
              <a:rPr lang="en-US" sz="3200" b="1" dirty="0"/>
              <a:t> </a:t>
            </a:r>
            <a:r>
              <a:rPr lang="en-US" sz="3200" b="1" dirty="0" err="1"/>
              <a:t>nào</a:t>
            </a:r>
            <a:r>
              <a:rPr lang="en-US" sz="3200" b="1" dirty="0"/>
              <a:t> </a:t>
            </a:r>
            <a:r>
              <a:rPr lang="en-US" sz="3200" b="1" dirty="0" err="1"/>
              <a:t>ảnh</a:t>
            </a:r>
            <a:r>
              <a:rPr lang="en-US" sz="3200" b="1" dirty="0"/>
              <a:t> </a:t>
            </a:r>
            <a:r>
              <a:rPr lang="en-US" sz="3200" b="1" dirty="0" err="1"/>
              <a:t>hưởng</a:t>
            </a:r>
            <a:r>
              <a:rPr lang="en-US" sz="3200" b="1" dirty="0"/>
              <a:t> </a:t>
            </a:r>
            <a:r>
              <a:rPr lang="en-US" sz="3200" b="1" dirty="0" err="1"/>
              <a:t>đến</a:t>
            </a:r>
            <a:r>
              <a:rPr lang="en-US" sz="3200" b="1" dirty="0"/>
              <a:t> </a:t>
            </a:r>
            <a:r>
              <a:rPr lang="en-US" sz="3200" b="1" dirty="0" err="1"/>
              <a:t>quang</a:t>
            </a:r>
            <a:r>
              <a:rPr lang="en-US" sz="3200" b="1" dirty="0"/>
              <a:t> </a:t>
            </a:r>
            <a:r>
              <a:rPr lang="en-US" sz="3200" b="1" dirty="0" err="1"/>
              <a:t>hợp</a:t>
            </a:r>
            <a:r>
              <a:rPr lang="en-US" sz="3200" b="1" dirty="0"/>
              <a:t> </a:t>
            </a:r>
            <a:r>
              <a:rPr lang="en-US" sz="3200" b="1" dirty="0" err="1"/>
              <a:t>của</a:t>
            </a:r>
            <a:r>
              <a:rPr lang="en-US" sz="3200" b="1" dirty="0"/>
              <a:t> </a:t>
            </a:r>
            <a:r>
              <a:rPr lang="en-US" sz="3200" b="1" dirty="0" err="1"/>
              <a:t>cây</a:t>
            </a:r>
            <a:r>
              <a:rPr lang="en-US" sz="3200" b="1" dirty="0"/>
              <a:t>?</a:t>
            </a:r>
          </a:p>
        </p:txBody>
      </p:sp>
      <p:sp>
        <p:nvSpPr>
          <p:cNvPr id="2" name="Oval 1">
            <a:extLst>
              <a:ext uri="{FF2B5EF4-FFF2-40B4-BE49-F238E27FC236}">
                <a16:creationId xmlns:a16="http://schemas.microsoft.com/office/drawing/2014/main" id="{3FACEA1B-693B-5157-E8AB-2E139DD175C1}"/>
              </a:ext>
            </a:extLst>
          </p:cNvPr>
          <p:cNvSpPr/>
          <p:nvPr/>
        </p:nvSpPr>
        <p:spPr>
          <a:xfrm>
            <a:off x="685799" y="4289362"/>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82973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649952" y="2222040"/>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Ngô, lúa, dứa.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Ngô, dừa, xoài.</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Xà cừ, phi lao, ngô.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Trầu không, lá lốt, diếp cá.</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1450109" y="639825"/>
            <a:ext cx="11065398" cy="677621"/>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effectLst/>
                <a:latin typeface="Arial" panose="020B0604020202020204" pitchFamily="34" charset="0"/>
                <a:ea typeface="SimSun" panose="02010600030101010101" pitchFamily="2" charset="-122"/>
                <a:cs typeface="Times New Roman" panose="02020603050405020304" pitchFamily="18" charset="0"/>
              </a:rPr>
              <a:t>Câu </a:t>
            </a:r>
            <a:r>
              <a:rPr lang="en-US" sz="3200" b="1" dirty="0">
                <a:effectLst/>
                <a:latin typeface="Arial" panose="020B0604020202020204" pitchFamily="34" charset="0"/>
                <a:ea typeface="SimSun" panose="02010600030101010101" pitchFamily="2" charset="-122"/>
                <a:cs typeface="Times New Roman" panose="02020603050405020304" pitchFamily="18" charset="0"/>
              </a:rPr>
              <a:t>2</a:t>
            </a:r>
            <a:r>
              <a:rPr lang="vi-VN" sz="3200" b="1" dirty="0">
                <a:effectLst/>
                <a:latin typeface="Arial" panose="020B0604020202020204" pitchFamily="34" charset="0"/>
                <a:ea typeface="SimSun" panose="02010600030101010101" pitchFamily="2" charset="-122"/>
                <a:cs typeface="Times New Roman" panose="02020603050405020304" pitchFamily="18" charset="0"/>
              </a:rPr>
              <a:t>. Những cây </a:t>
            </a:r>
            <a:r>
              <a:rPr lang="en-US" sz="3200" b="1" dirty="0" err="1">
                <a:solidFill>
                  <a:srgbClr val="000000"/>
                </a:solidFill>
                <a:effectLst/>
                <a:latin typeface="Arial" panose="020B0604020202020204" pitchFamily="34" charset="0"/>
                <a:ea typeface=""/>
                <a:cs typeface="Times New Roman" panose="02020603050405020304" pitchFamily="18" charset="0"/>
              </a:rPr>
              <a:t>nào</a:t>
            </a:r>
            <a:r>
              <a:rPr lang="en-US" sz="3200" b="1" dirty="0">
                <a:solidFill>
                  <a:srgbClr val="000000"/>
                </a:solidFill>
                <a:effectLst/>
                <a:latin typeface="Arial" panose="020B0604020202020204" pitchFamily="34" charset="0"/>
                <a:ea typeface=""/>
                <a:cs typeface="Times New Roman" panose="02020603050405020304" pitchFamily="18" charset="0"/>
              </a:rPr>
              <a:t> </a:t>
            </a:r>
            <a:r>
              <a:rPr lang="vi-VN" sz="3200" b="1" dirty="0">
                <a:solidFill>
                  <a:srgbClr val="000000"/>
                </a:solidFill>
                <a:effectLst/>
                <a:latin typeface="Arial" panose="020B0604020202020204" pitchFamily="34" charset="0"/>
                <a:ea typeface=""/>
                <a:cs typeface="Times New Roman" panose="02020603050405020304" pitchFamily="18" charset="0"/>
              </a:rPr>
              <a:t>sau</a:t>
            </a:r>
            <a:r>
              <a:rPr lang="en-US" sz="3200" b="1" dirty="0">
                <a:solidFill>
                  <a:srgbClr val="000000"/>
                </a:solidFill>
                <a:effectLst/>
                <a:latin typeface="Arial" panose="020B0604020202020204" pitchFamily="34" charset="0"/>
                <a:ea typeface=""/>
                <a:cs typeface="Times New Roman" panose="02020603050405020304" pitchFamily="18" charset="0"/>
              </a:rPr>
              <a:t> </a:t>
            </a:r>
            <a:r>
              <a:rPr lang="en-US" sz="3200" b="1" dirty="0" err="1">
                <a:solidFill>
                  <a:srgbClr val="000000"/>
                </a:solidFill>
                <a:effectLst/>
                <a:latin typeface="Arial" panose="020B0604020202020204" pitchFamily="34" charset="0"/>
                <a:ea typeface=""/>
                <a:cs typeface="Times New Roman" panose="02020603050405020304" pitchFamily="18" charset="0"/>
              </a:rPr>
              <a:t>đây</a:t>
            </a:r>
            <a:r>
              <a:rPr lang="en-US" sz="3200" b="1" dirty="0">
                <a:solidFill>
                  <a:srgbClr val="000000"/>
                </a:solidFill>
                <a:effectLst/>
                <a:latin typeface="Arial" panose="020B0604020202020204" pitchFamily="34" charset="0"/>
                <a:ea typeface=""/>
                <a:cs typeface="Times New Roman" panose="02020603050405020304" pitchFamily="18" charset="0"/>
              </a:rPr>
              <a:t> </a:t>
            </a:r>
            <a:r>
              <a:rPr lang="vi-VN" sz="3200" b="1" dirty="0">
                <a:solidFill>
                  <a:srgbClr val="000000"/>
                </a:solidFill>
                <a:effectLst/>
                <a:latin typeface="Arial" panose="020B0604020202020204" pitchFamily="34" charset="0"/>
                <a:ea typeface=""/>
                <a:cs typeface="Times New Roman" panose="02020603050405020304" pitchFamily="18" charset="0"/>
              </a:rPr>
              <a:t>là </a:t>
            </a:r>
            <a:r>
              <a:rPr lang="en-US" sz="3200" b="1" dirty="0" err="1">
                <a:solidFill>
                  <a:srgbClr val="000000"/>
                </a:solidFill>
                <a:effectLst/>
                <a:latin typeface="Arial" panose="020B0604020202020204" pitchFamily="34" charset="0"/>
                <a:ea typeface=""/>
                <a:cs typeface="Times New Roman" panose="02020603050405020304" pitchFamily="18" charset="0"/>
              </a:rPr>
              <a:t>cây</a:t>
            </a:r>
            <a:r>
              <a:rPr lang="en-US" sz="3200" b="1" dirty="0">
                <a:solidFill>
                  <a:srgbClr val="000000"/>
                </a:solidFill>
                <a:effectLst/>
                <a:latin typeface="Arial" panose="020B0604020202020204" pitchFamily="34" charset="0"/>
                <a:ea typeface=""/>
                <a:cs typeface="Times New Roman" panose="02020603050405020304" pitchFamily="18" charset="0"/>
              </a:rPr>
              <a:t> </a:t>
            </a:r>
            <a:r>
              <a:rPr lang="en-US" sz="3200" b="1" dirty="0" err="1">
                <a:solidFill>
                  <a:srgbClr val="000000"/>
                </a:solidFill>
                <a:effectLst/>
                <a:latin typeface="Arial" panose="020B0604020202020204" pitchFamily="34" charset="0"/>
                <a:ea typeface=""/>
                <a:cs typeface="Times New Roman" panose="02020603050405020304" pitchFamily="18" charset="0"/>
              </a:rPr>
              <a:t>ưa</a:t>
            </a:r>
            <a:r>
              <a:rPr lang="en-US" sz="3200" b="1" dirty="0">
                <a:solidFill>
                  <a:srgbClr val="000000"/>
                </a:solidFill>
                <a:effectLst/>
                <a:latin typeface="Arial" panose="020B0604020202020204" pitchFamily="34" charset="0"/>
                <a:ea typeface=""/>
                <a:cs typeface="Times New Roman" panose="02020603050405020304" pitchFamily="18" charset="0"/>
              </a:rPr>
              <a:t> </a:t>
            </a:r>
            <a:r>
              <a:rPr lang="en-US" sz="3200" b="1" dirty="0" err="1">
                <a:solidFill>
                  <a:srgbClr val="000000"/>
                </a:solidFill>
                <a:effectLst/>
                <a:latin typeface="Arial" panose="020B0604020202020204" pitchFamily="34" charset="0"/>
                <a:ea typeface=""/>
                <a:cs typeface="Times New Roman" panose="02020603050405020304" pitchFamily="18" charset="0"/>
              </a:rPr>
              <a:t>bóng</a:t>
            </a:r>
            <a:r>
              <a:rPr lang="en-US" sz="3200" b="1" dirty="0">
                <a:solidFill>
                  <a:srgbClr val="000000"/>
                </a:solidFill>
                <a:effectLst/>
                <a:latin typeface="Arial" panose="020B0604020202020204" pitchFamily="34" charset="0"/>
                <a:ea typeface=""/>
                <a:cs typeface="Times New Roman" panose="02020603050405020304" pitchFamily="18" charset="0"/>
              </a:rPr>
              <a:t>?</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647643" y="4734678"/>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09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817418" y="2362200"/>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Diếp cá.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Lá lốt.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Trầu không.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Bạch đàn.</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2133600" y="635616"/>
            <a:ext cx="11065398" cy="677621"/>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3</a:t>
            </a:r>
            <a:r>
              <a:rPr lang="vi-VN" sz="3200" b="1" dirty="0">
                <a:solidFill>
                  <a:srgbClr val="000000"/>
                </a:solidFill>
                <a:effectLst/>
                <a:latin typeface="Arial" panose="020B0604020202020204" pitchFamily="34" charset="0"/>
                <a:ea typeface=""/>
                <a:cs typeface="Times New Roman" panose="02020603050405020304" pitchFamily="18" charset="0"/>
              </a:rPr>
              <a:t>. Cây nào sau đây là cây ưa sáng?</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685800" y="4820461"/>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4228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99291" y="2155588"/>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03922" y="2286000"/>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 </a:t>
            </a:r>
            <a:r>
              <a:rPr lang="vi-VN" sz="3200" b="1" dirty="0">
                <a:solidFill>
                  <a:srgbClr val="000000"/>
                </a:solidFill>
                <a:effectLst/>
                <a:latin typeface="Times New Roman" panose="02020603050405020304" pitchFamily="18" charset="0"/>
                <a:ea typeface=""/>
                <a:cs typeface="Times New Roman" panose="02020603050405020304" pitchFamily="18" charset="0"/>
              </a:rPr>
              <a:t>Điều khiển đóng khí khổng.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 </a:t>
            </a:r>
            <a:r>
              <a:rPr lang="vi-VN" sz="3200" b="1" dirty="0">
                <a:solidFill>
                  <a:srgbClr val="000000"/>
                </a:solidFill>
                <a:effectLst/>
                <a:latin typeface="Times New Roman" panose="02020603050405020304" pitchFamily="18" charset="0"/>
                <a:ea typeface=""/>
                <a:cs typeface="Times New Roman" panose="02020603050405020304" pitchFamily="18" charset="0"/>
              </a:rPr>
              <a:t>Điều khiển mở khí khổng.</a:t>
            </a:r>
            <a:endParaRPr lang="en-US" sz="3200" b="1"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 </a:t>
            </a:r>
            <a:r>
              <a:rPr lang="vi-VN" sz="3200" b="1" dirty="0">
                <a:solidFill>
                  <a:srgbClr val="000000"/>
                </a:solidFill>
                <a:effectLst/>
                <a:latin typeface="Times New Roman" panose="02020603050405020304" pitchFamily="18" charset="0"/>
                <a:ea typeface=""/>
                <a:cs typeface="Times New Roman" panose="02020603050405020304" pitchFamily="18" charset="0"/>
              </a:rPr>
              <a:t>Điều khiển đóng/mở khí khổng.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Xúc tác CO</a:t>
            </a:r>
            <a:r>
              <a:rPr lang="vi-VN" sz="3200" b="1" baseline="-25000" dirty="0">
                <a:solidFill>
                  <a:srgbClr val="000000"/>
                </a:solidFill>
                <a:effectLst/>
                <a:latin typeface="Times New Roman" panose="02020603050405020304" pitchFamily="18" charset="0"/>
                <a:ea typeface=""/>
                <a:cs typeface="Times New Roman" panose="02020603050405020304" pitchFamily="18" charset="0"/>
              </a:rPr>
              <a:t>2</a:t>
            </a:r>
            <a:r>
              <a:rPr lang="vi-VN" sz="3200" b="1" dirty="0">
                <a:solidFill>
                  <a:srgbClr val="000000"/>
                </a:solidFill>
                <a:effectLst/>
                <a:latin typeface="Times New Roman" panose="02020603050405020304" pitchFamily="18" charset="0"/>
                <a:ea typeface=""/>
                <a:cs typeface="Times New Roman" panose="02020603050405020304" pitchFamily="18" charset="0"/>
              </a:rPr>
              <a:t> khuếch tán nhanh hơn.</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ctr">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4</a:t>
            </a:r>
            <a:r>
              <a:rPr lang="vi-VN" sz="3200" b="1" dirty="0">
                <a:solidFill>
                  <a:srgbClr val="000000"/>
                </a:solidFill>
                <a:effectLst/>
                <a:latin typeface="Arial" panose="020B0604020202020204" pitchFamily="34" charset="0"/>
                <a:ea typeface=""/>
                <a:cs typeface="Times New Roman" panose="02020603050405020304" pitchFamily="18" charset="0"/>
              </a:rPr>
              <a:t>. Nước giúp CO</a:t>
            </a:r>
            <a:r>
              <a:rPr lang="vi-VN" sz="3200" b="1" baseline="-25000" dirty="0">
                <a:solidFill>
                  <a:srgbClr val="000000"/>
                </a:solidFill>
                <a:effectLst/>
                <a:latin typeface="Arial" panose="020B0604020202020204" pitchFamily="34" charset="0"/>
                <a:ea typeface=""/>
                <a:cs typeface="Times New Roman" panose="02020603050405020304" pitchFamily="18" charset="0"/>
              </a:rPr>
              <a:t>2</a:t>
            </a:r>
            <a:r>
              <a:rPr lang="vi-VN" sz="3200" b="1" dirty="0">
                <a:solidFill>
                  <a:srgbClr val="000000"/>
                </a:solidFill>
                <a:effectLst/>
                <a:latin typeface="Arial" panose="020B0604020202020204" pitchFamily="34" charset="0"/>
                <a:ea typeface=""/>
                <a:cs typeface="Times New Roman" panose="02020603050405020304" pitchFamily="18" charset="0"/>
              </a:rPr>
              <a:t> khuếch tán vào, làm nguyên liệu cho quang hợp thông qua việc?</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03922" y="40386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071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831273" y="2219731"/>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A. </a:t>
            </a:r>
            <a:r>
              <a:rPr lang="vi-VN" sz="3200" b="1" dirty="0">
                <a:solidFill>
                  <a:srgbClr val="000000"/>
                </a:solidFill>
                <a:effectLst/>
                <a:latin typeface="Times New Roman" panose="02020603050405020304" pitchFamily="18" charset="0"/>
                <a:ea typeface=""/>
                <a:cs typeface="Times New Roman" panose="02020603050405020304" pitchFamily="18" charset="0"/>
              </a:rPr>
              <a:t>Khép lại.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B. </a:t>
            </a:r>
            <a:r>
              <a:rPr lang="vi-VN" sz="3200" b="1" dirty="0">
                <a:solidFill>
                  <a:srgbClr val="000000"/>
                </a:solidFill>
                <a:effectLst/>
                <a:latin typeface="Times New Roman" panose="02020603050405020304" pitchFamily="18" charset="0"/>
                <a:ea typeface=""/>
                <a:cs typeface="Times New Roman" panose="02020603050405020304" pitchFamily="18" charset="0"/>
              </a:rPr>
              <a:t>Mở ra.	</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Mở ra, sau đó khép lại.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Khép lại, sau đó mở ra.</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ctr">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Arial" panose="020B0604020202020204" pitchFamily="34" charset="0"/>
              </a:rPr>
              <a:t>Câu </a:t>
            </a:r>
            <a:r>
              <a:rPr lang="en-US" sz="3200" b="1" dirty="0">
                <a:solidFill>
                  <a:srgbClr val="000000"/>
                </a:solidFill>
                <a:effectLst/>
                <a:latin typeface="Arial" panose="020B0604020202020204" pitchFamily="34" charset="0"/>
                <a:ea typeface=""/>
                <a:cs typeface="Arial" panose="020B0604020202020204" pitchFamily="34" charset="0"/>
              </a:rPr>
              <a:t>5</a:t>
            </a:r>
            <a:r>
              <a:rPr lang="vi-VN" sz="3200" b="1" dirty="0">
                <a:solidFill>
                  <a:srgbClr val="000000"/>
                </a:solidFill>
                <a:effectLst/>
                <a:latin typeface="Arial" panose="020B0604020202020204" pitchFamily="34" charset="0"/>
                <a:ea typeface=""/>
                <a:cs typeface="Arial" panose="020B0604020202020204" pitchFamily="34" charset="0"/>
              </a:rPr>
              <a:t>. Khi tế bào lá cây mất nước, khí khổng sẽ diễn ra hoạt động nào sau đây?</a:t>
            </a:r>
            <a:endParaRPr lang="en-US" sz="3200" b="1" dirty="0">
              <a:effectLst/>
              <a:latin typeface="Arial" panose="020B0604020202020204" pitchFamily="34" charset="0"/>
              <a:ea typeface="SimSun" panose="02010600030101010101" pitchFamily="2" charset="-122"/>
              <a:cs typeface="Arial" panose="020B0604020202020204" pitchFamily="34"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824346" y="2362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4581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A. </a:t>
            </a:r>
            <a:r>
              <a:rPr lang="vi-VN" sz="3200" b="1" dirty="0">
                <a:solidFill>
                  <a:srgbClr val="000000"/>
                </a:solidFill>
                <a:effectLst/>
                <a:latin typeface="Times New Roman" panose="02020603050405020304" pitchFamily="18" charset="0"/>
                <a:ea typeface=""/>
                <a:cs typeface="Times New Roman" panose="02020603050405020304" pitchFamily="18" charset="0"/>
              </a:rPr>
              <a:t>Khép lại.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B. </a:t>
            </a:r>
            <a:r>
              <a:rPr lang="vi-VN" sz="3200" b="1" dirty="0">
                <a:solidFill>
                  <a:srgbClr val="000000"/>
                </a:solidFill>
                <a:effectLst/>
                <a:latin typeface="Times New Roman" panose="02020603050405020304" pitchFamily="18" charset="0"/>
                <a:ea typeface=""/>
                <a:cs typeface="Times New Roman" panose="02020603050405020304" pitchFamily="18" charset="0"/>
              </a:rPr>
              <a:t>Mở ra.</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Mở ra, sau đó khép lại.</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Khép lại sau đó mở ra.</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6</a:t>
            </a:r>
            <a:r>
              <a:rPr lang="vi-VN" sz="3200" b="1" dirty="0">
                <a:solidFill>
                  <a:srgbClr val="000000"/>
                </a:solidFill>
                <a:effectLst/>
                <a:latin typeface="Arial" panose="020B0604020202020204" pitchFamily="34" charset="0"/>
                <a:ea typeface=""/>
                <a:cs typeface="Times New Roman" panose="02020603050405020304" pitchFamily="18" charset="0"/>
              </a:rPr>
              <a:t>. Khi tế bào lá cây no nước, khí khổng sẽ diễn ra hoạt động nào sau đây?</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685800" y="3124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6430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vi-VN"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p:cNvSpPr txBox="1"/>
          <p:nvPr/>
        </p:nvSpPr>
        <p:spPr>
          <a:xfrm>
            <a:off x="6509759" y="2920952"/>
            <a:ext cx="5082267" cy="1645130"/>
          </a:xfrm>
          <a:prstGeom prst="rect">
            <a:avLst/>
          </a:prstGeom>
          <a:solidFill>
            <a:srgbClr val="E6E6E6"/>
          </a:solidFill>
          <a:ln w="28575">
            <a:solidFill>
              <a:schemeClr val="tx1"/>
            </a:solidFill>
            <a:prstDash val="lgDashDot"/>
          </a:ln>
        </p:spPr>
        <p:txBody>
          <a:bodyPr wrap="square" lIns="0" tIns="0" rIns="0" bIns="0" rtlCol="0">
            <a:spAutoFit/>
          </a:bodyPr>
          <a:lstStyle/>
          <a:p>
            <a:pPr marL="274320" marR="0" lvl="0" indent="0" algn="ctr" defTabSz="914400" rtl="0" eaLnBrk="1" fontAlgn="auto" latinLnBrk="0" hangingPunct="1">
              <a:lnSpc>
                <a:spcPts val="44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a:ea typeface="+mn-ea"/>
                <a:cs typeface="+mn-cs"/>
              </a:rPr>
              <a:t>Từ</a:t>
            </a:r>
            <a:r>
              <a:rPr kumimoji="0" lang="en-US" sz="3200" b="1" i="0" u="none" strike="noStrike" kern="1200" cap="none" spc="0" normalizeH="0" baseline="0" noProof="0" dirty="0">
                <a:ln>
                  <a:noFill/>
                </a:ln>
                <a:solidFill>
                  <a:prstClr val="black"/>
                </a:solidFill>
                <a:effectLst/>
                <a:uLnTx/>
                <a:uFillTx/>
                <a:latin typeface="Arial"/>
                <a:ea typeface="+mn-ea"/>
                <a:cs typeface="+mn-cs"/>
              </a:rPr>
              <a:t> </a:t>
            </a:r>
            <a:r>
              <a:rPr kumimoji="0" lang="en-US" sz="3200" b="1" i="0" u="none" strike="noStrike" kern="1200" cap="none" spc="0" normalizeH="0" baseline="0" noProof="0" dirty="0" err="1">
                <a:ln>
                  <a:noFill/>
                </a:ln>
                <a:solidFill>
                  <a:prstClr val="black"/>
                </a:solidFill>
                <a:effectLst/>
                <a:uLnTx/>
                <a:uFillTx/>
                <a:latin typeface="Arial"/>
                <a:ea typeface="+mn-ea"/>
                <a:cs typeface="+mn-cs"/>
              </a:rPr>
              <a:t>đó</a:t>
            </a:r>
            <a:r>
              <a:rPr lang="en-US" sz="3200" b="1" dirty="0">
                <a:solidFill>
                  <a:prstClr val="black"/>
                </a:solidFill>
                <a:latin typeface="Arial"/>
              </a:rPr>
              <a:t>, </a:t>
            </a:r>
            <a:r>
              <a:rPr lang="en-US" sz="3200" b="1" dirty="0" err="1">
                <a:solidFill>
                  <a:prstClr val="black"/>
                </a:solidFill>
                <a:latin typeface="Arial"/>
              </a:rPr>
              <a:t>chỉ</a:t>
            </a:r>
            <a:r>
              <a:rPr lang="en-US" sz="3200" b="1" dirty="0">
                <a:solidFill>
                  <a:prstClr val="black"/>
                </a:solidFill>
                <a:latin typeface="Arial"/>
              </a:rPr>
              <a:t> </a:t>
            </a:r>
            <a:r>
              <a:rPr lang="en-US" sz="3200" b="1" dirty="0" err="1">
                <a:solidFill>
                  <a:prstClr val="black"/>
                </a:solidFill>
                <a:latin typeface="Arial"/>
              </a:rPr>
              <a:t>ra</a:t>
            </a:r>
            <a:r>
              <a:rPr lang="en-US" sz="3200" b="1" dirty="0">
                <a:solidFill>
                  <a:prstClr val="black"/>
                </a:solidFill>
                <a:latin typeface="Arial"/>
              </a:rPr>
              <a:t> </a:t>
            </a:r>
            <a:r>
              <a:rPr lang="en-US" sz="3200" b="1" dirty="0" err="1">
                <a:solidFill>
                  <a:prstClr val="black"/>
                </a:solidFill>
                <a:latin typeface="Arial"/>
              </a:rPr>
              <a:t>các</a:t>
            </a:r>
            <a:r>
              <a:rPr lang="en-US" sz="3200" b="1" dirty="0">
                <a:solidFill>
                  <a:prstClr val="black"/>
                </a:solidFill>
                <a:latin typeface="Arial"/>
              </a:rPr>
              <a:t> </a:t>
            </a:r>
            <a:r>
              <a:rPr lang="en-US" sz="3200" b="1" dirty="0" err="1">
                <a:solidFill>
                  <a:prstClr val="black"/>
                </a:solidFill>
                <a:latin typeface="Arial"/>
              </a:rPr>
              <a:t>yếu</a:t>
            </a:r>
            <a:r>
              <a:rPr lang="en-US" sz="3200" b="1" dirty="0">
                <a:solidFill>
                  <a:prstClr val="black"/>
                </a:solidFill>
                <a:latin typeface="Arial"/>
              </a:rPr>
              <a:t> </a:t>
            </a:r>
            <a:r>
              <a:rPr lang="en-US" sz="3200" b="1" dirty="0" err="1">
                <a:solidFill>
                  <a:prstClr val="black"/>
                </a:solidFill>
                <a:latin typeface="Arial"/>
              </a:rPr>
              <a:t>tố</a:t>
            </a:r>
            <a:r>
              <a:rPr lang="en-US" sz="3200" b="1" dirty="0">
                <a:solidFill>
                  <a:prstClr val="black"/>
                </a:solidFill>
                <a:latin typeface="Arial"/>
              </a:rPr>
              <a:t> </a:t>
            </a:r>
            <a:r>
              <a:rPr lang="en-US" sz="3200" b="1" dirty="0" err="1">
                <a:solidFill>
                  <a:prstClr val="black"/>
                </a:solidFill>
                <a:latin typeface="Arial"/>
              </a:rPr>
              <a:t>ảnh</a:t>
            </a:r>
            <a:r>
              <a:rPr lang="en-US" sz="3200" b="1" dirty="0">
                <a:solidFill>
                  <a:prstClr val="black"/>
                </a:solidFill>
                <a:latin typeface="Arial"/>
              </a:rPr>
              <a:t> </a:t>
            </a:r>
            <a:r>
              <a:rPr lang="en-US" sz="3200" b="1" dirty="0" err="1">
                <a:solidFill>
                  <a:prstClr val="black"/>
                </a:solidFill>
                <a:latin typeface="Arial"/>
              </a:rPr>
              <a:t>hưởng</a:t>
            </a:r>
            <a:r>
              <a:rPr lang="en-US" sz="3200" b="1" dirty="0">
                <a:solidFill>
                  <a:prstClr val="black"/>
                </a:solidFill>
                <a:latin typeface="Arial"/>
              </a:rPr>
              <a:t> </a:t>
            </a:r>
            <a:r>
              <a:rPr lang="en-US" sz="3200" b="1" dirty="0" err="1">
                <a:solidFill>
                  <a:prstClr val="black"/>
                </a:solidFill>
                <a:latin typeface="Arial"/>
              </a:rPr>
              <a:t>đến</a:t>
            </a:r>
            <a:r>
              <a:rPr lang="en-US" sz="3200" b="1" dirty="0">
                <a:solidFill>
                  <a:prstClr val="black"/>
                </a:solidFill>
                <a:latin typeface="Arial"/>
              </a:rPr>
              <a:t> </a:t>
            </a:r>
            <a:r>
              <a:rPr lang="en-US" sz="3200" b="1" dirty="0" err="1">
                <a:solidFill>
                  <a:prstClr val="black"/>
                </a:solidFill>
                <a:latin typeface="Arial"/>
              </a:rPr>
              <a:t>quá</a:t>
            </a:r>
            <a:r>
              <a:rPr lang="en-US" sz="3200" b="1" dirty="0">
                <a:solidFill>
                  <a:prstClr val="black"/>
                </a:solidFill>
                <a:latin typeface="Arial"/>
              </a:rPr>
              <a:t> </a:t>
            </a:r>
            <a:r>
              <a:rPr lang="en-US" sz="3200" b="1" dirty="0" err="1">
                <a:solidFill>
                  <a:prstClr val="black"/>
                </a:solidFill>
                <a:latin typeface="Arial"/>
              </a:rPr>
              <a:t>trình</a:t>
            </a:r>
            <a:r>
              <a:rPr lang="en-US" sz="3200" b="1" dirty="0">
                <a:solidFill>
                  <a:prstClr val="black"/>
                </a:solidFill>
                <a:latin typeface="Arial"/>
              </a:rPr>
              <a:t> </a:t>
            </a:r>
            <a:r>
              <a:rPr lang="en-US" sz="3200" b="1" dirty="0" err="1">
                <a:solidFill>
                  <a:prstClr val="black"/>
                </a:solidFill>
                <a:latin typeface="Arial"/>
              </a:rPr>
              <a:t>quang</a:t>
            </a:r>
            <a:r>
              <a:rPr lang="en-US" sz="3200" b="1" dirty="0">
                <a:solidFill>
                  <a:prstClr val="black"/>
                </a:solidFill>
                <a:latin typeface="Arial"/>
              </a:rPr>
              <a:t> </a:t>
            </a:r>
            <a:r>
              <a:rPr lang="en-US" sz="3200" b="1" dirty="0" err="1">
                <a:solidFill>
                  <a:prstClr val="black"/>
                </a:solidFill>
                <a:latin typeface="Arial"/>
              </a:rPr>
              <a:t>hợp</a:t>
            </a:r>
            <a:r>
              <a:rPr lang="en-US" sz="3200" b="1" dirty="0">
                <a:solidFill>
                  <a:prstClr val="black"/>
                </a:solidFill>
                <a:latin typeface="Arial"/>
              </a:rPr>
              <a:t>?</a:t>
            </a:r>
            <a:endParaRPr kumimoji="0" lang="vi-VN" sz="3200" b="1" i="0" u="none" strike="noStrike" kern="1200" cap="none" spc="0" normalizeH="0" baseline="0" noProof="0" dirty="0">
              <a:ln>
                <a:noFill/>
              </a:ln>
              <a:solidFill>
                <a:prstClr val="black"/>
              </a:solidFill>
              <a:effectLst/>
              <a:uLnTx/>
              <a:uFillTx/>
              <a:latin typeface="Arial"/>
              <a:ea typeface="+mn-ea"/>
              <a:cs typeface="+mn-cs"/>
            </a:endParaRPr>
          </a:p>
        </p:txBody>
      </p:sp>
      <p:pic>
        <p:nvPicPr>
          <p:cNvPr id="31" name="Graphic 30" descr="Arrow: Counter-clockwise curv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Oxygen (O</a:t>
            </a:r>
            <a:r>
              <a:rPr kumimoji="0" lang="vi-VN" sz="1600" b="1" i="0" u="none" strike="noStrike" kern="1200" cap="none" spc="0" normalizeH="0" baseline="-25000" noProof="0" dirty="0">
                <a:ln>
                  <a:noFill/>
                </a:ln>
                <a:solidFill>
                  <a:prstClr val="black"/>
                </a:solidFill>
                <a:effectLst/>
                <a:uLnTx/>
                <a:uFillTx/>
                <a:latin typeface="Arial"/>
                <a:ea typeface="+mn-ea"/>
                <a:cs typeface="+mn-cs"/>
              </a:rPr>
              <a:t>2</a:t>
            </a:r>
            <a:r>
              <a:rPr kumimoji="0" lang="vi-VN" sz="1600" b="1" i="0" u="none" strike="noStrike" kern="1200" cap="none" spc="0" normalizeH="0" baseline="0" noProof="0" dirty="0">
                <a:ln>
                  <a:noFill/>
                </a:ln>
                <a:solidFill>
                  <a:prstClr val="black"/>
                </a:solidFill>
                <a:effectLst/>
                <a:uLnTx/>
                <a:uFillTx/>
                <a:latin typeface="Arial"/>
                <a:ea typeface="+mn-ea"/>
                <a:cs typeface="+mn-cs"/>
              </a:rPr>
              <a:t>)</a:t>
            </a:r>
          </a:p>
        </p:txBody>
      </p:sp>
      <p:pic>
        <p:nvPicPr>
          <p:cNvPr id="41" name="Graphic 40" descr="Arrow: Counter-clockwise curve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Ánh sáng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white"/>
                </a:solidFill>
                <a:effectLst/>
                <a:uLnTx/>
                <a:uFillTx/>
                <a:latin typeface="Arial"/>
                <a:ea typeface="+mn-ea"/>
                <a:cs typeface="+mn-cs"/>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white"/>
                </a:solidFill>
                <a:effectLst/>
                <a:uLnTx/>
                <a:uFillTx/>
                <a:latin typeface="Arial"/>
                <a:ea typeface="+mn-ea"/>
                <a:cs typeface="+mn-cs"/>
              </a:rPr>
              <a:t>Nước (H</a:t>
            </a:r>
            <a:r>
              <a:rPr kumimoji="0" lang="vi-VN" sz="1600" b="1" i="0" u="none" strike="noStrike" kern="1200" cap="none" spc="0" normalizeH="0" baseline="-25000" noProof="0" dirty="0">
                <a:ln>
                  <a:noFill/>
                </a:ln>
                <a:solidFill>
                  <a:prstClr val="white"/>
                </a:solidFill>
                <a:effectLst/>
                <a:uLnTx/>
                <a:uFillTx/>
                <a:latin typeface="Arial"/>
                <a:ea typeface="+mn-ea"/>
                <a:cs typeface="+mn-cs"/>
              </a:rPr>
              <a:t>2</a:t>
            </a:r>
            <a:r>
              <a:rPr kumimoji="0" lang="vi-VN" sz="1600" b="1" i="0" u="none" strike="noStrike" kern="1200" cap="none" spc="0" normalizeH="0" baseline="0" noProof="0" dirty="0">
                <a:ln>
                  <a:noFill/>
                </a:ln>
                <a:solidFill>
                  <a:prstClr val="white"/>
                </a:solidFill>
                <a:effectLst/>
                <a:uLnTx/>
                <a:uFillTx/>
                <a:latin typeface="Arial"/>
                <a:ea typeface="+mn-ea"/>
                <a:cs typeface="+mn-cs"/>
              </a:rPr>
              <a:t>O)</a:t>
            </a:r>
          </a:p>
        </p:txBody>
      </p:sp>
      <p:pic>
        <p:nvPicPr>
          <p:cNvPr id="40" name="Graphic 39" descr="Line arrow: Counter-clockwise curve with solid fill"/>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Carbon dioxide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(CO</a:t>
            </a:r>
            <a:r>
              <a:rPr kumimoji="0" lang="vi-VN" sz="1600" b="1" i="0" u="none" strike="noStrike" kern="1200" cap="none" spc="0" normalizeH="0" baseline="-25000" noProof="0" dirty="0">
                <a:ln>
                  <a:noFill/>
                </a:ln>
                <a:solidFill>
                  <a:prstClr val="black"/>
                </a:solidFill>
                <a:effectLst/>
                <a:uLnTx/>
                <a:uFillTx/>
                <a:latin typeface="Arial"/>
                <a:ea typeface="+mn-ea"/>
                <a:cs typeface="+mn-cs"/>
              </a:rPr>
              <a:t>2</a:t>
            </a:r>
            <a:r>
              <a:rPr kumimoji="0" lang="vi-VN" sz="1600" b="1" i="0" u="none" strike="noStrike" kern="1200" cap="none" spc="0" normalizeH="0" baseline="0" noProof="0" dirty="0">
                <a:ln>
                  <a:noFill/>
                </a:ln>
                <a:solidFill>
                  <a:prstClr val="black"/>
                </a:solidFill>
                <a:effectLst/>
                <a:uLnTx/>
                <a:uFillTx/>
                <a:latin typeface="Arial"/>
                <a:ea typeface="+mn-ea"/>
                <a:cs typeface="+mn-cs"/>
              </a:rPr>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Glucose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a:ea typeface="+mn-ea"/>
                <a:cs typeface="+mn-cs"/>
              </a:rPr>
              <a:t>(Tinh bột)</a:t>
            </a:r>
          </a:p>
        </p:txBody>
      </p:sp>
      <p:pic>
        <p:nvPicPr>
          <p:cNvPr id="32" name="Graphic 31" descr="Arrow: Counter-clockwise curve with solid fil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157453">
            <a:off x="3916746" y="3950525"/>
            <a:ext cx="825240" cy="825240"/>
          </a:xfrm>
          <a:prstGeom prst="rect">
            <a:avLst/>
          </a:prstGeom>
        </p:spPr>
      </p:pic>
      <p:grpSp>
        <p:nvGrpSpPr>
          <p:cNvPr id="43" name="Group 42"/>
          <p:cNvGrpSpPr/>
          <p:nvPr/>
        </p:nvGrpSpPr>
        <p:grpSpPr>
          <a:xfrm>
            <a:off x="1215794" y="510967"/>
            <a:ext cx="9760412" cy="878398"/>
            <a:chOff x="4002074" y="2487553"/>
            <a:chExt cx="9760412" cy="878398"/>
          </a:xfrm>
          <a:noFill/>
        </p:grpSpPr>
        <p:sp>
          <p:nvSpPr>
            <p:cNvPr id="47" name="TextBox 46"/>
            <p:cNvSpPr txBox="1"/>
            <p:nvPr/>
          </p:nvSpPr>
          <p:spPr>
            <a:xfrm>
              <a:off x="4002074" y="2657557"/>
              <a:ext cx="4466133" cy="469552"/>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Nước + Carbon dioxide </a:t>
              </a:r>
              <a:endParaRPr kumimoji="0" lang="vi-VN" sz="2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sp>
          <p:nvSpPr>
            <p:cNvPr id="48" name="TextBox 47"/>
            <p:cNvSpPr txBox="1"/>
            <p:nvPr/>
          </p:nvSpPr>
          <p:spPr>
            <a:xfrm>
              <a:off x="10240842" y="2657557"/>
              <a:ext cx="3521644" cy="469552"/>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mn-ea"/>
                  <a:cs typeface="Arial" panose="020B0604020202020204" pitchFamily="34" charset="0"/>
                </a:rPr>
                <a:t>Glucose + Oxygen</a:t>
              </a:r>
              <a:endParaRPr kumimoji="0" lang="vi-VN" sz="2800" b="1" i="0" u="none" strike="noStrike" kern="1200" cap="none" spc="0" normalizeH="0" baseline="0" noProof="0" dirty="0">
                <a:ln>
                  <a:noFill/>
                </a:ln>
                <a:solidFill>
                  <a:srgbClr val="092D6C">
                    <a:lumMod val="50000"/>
                  </a:srgbClr>
                </a:solidFill>
                <a:effectLst/>
                <a:uLnTx/>
                <a:uFillTx/>
                <a:latin typeface="Arial"/>
                <a:ea typeface="+mn-ea"/>
                <a:cs typeface="+mn-cs"/>
              </a:endParaRPr>
            </a:p>
          </p:txBody>
        </p:sp>
        <p:cxnSp>
          <p:nvCxnSpPr>
            <p:cNvPr id="49" name="Straight Arrow Connector 48"/>
            <p:cNvCxnSpPr>
              <a:cxnSpLocks/>
            </p:cNvCxnSpPr>
            <p:nvPr/>
          </p:nvCxnSpPr>
          <p:spPr>
            <a:xfrm>
              <a:off x="8658816" y="2935486"/>
              <a:ext cx="1429626" cy="0"/>
            </a:xfrm>
            <a:prstGeom prst="straightConnector1">
              <a:avLst/>
            </a:prstGeom>
            <a:grpFill/>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345345" y="2487553"/>
              <a:ext cx="1922341" cy="335413"/>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C6E51">
                      <a:lumMod val="75000"/>
                    </a:srgbClr>
                  </a:solidFill>
                  <a:effectLst/>
                  <a:uLnTx/>
                  <a:uFillTx/>
                  <a:latin typeface="Arial" panose="020B0604020202020204" pitchFamily="34" charset="0"/>
                  <a:ea typeface="+mn-ea"/>
                  <a:cs typeface="Arial" panose="020B0604020202020204" pitchFamily="34" charset="0"/>
                </a:rPr>
                <a:t>Ánh sáng</a:t>
              </a:r>
              <a:endParaRPr kumimoji="0" lang="vi-VN" sz="20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sp>
          <p:nvSpPr>
            <p:cNvPr id="51" name="TextBox 50"/>
            <p:cNvSpPr txBox="1"/>
            <p:nvPr/>
          </p:nvSpPr>
          <p:spPr>
            <a:xfrm>
              <a:off x="8846245" y="3030538"/>
              <a:ext cx="1016559" cy="335413"/>
            </a:xfrm>
            <a:prstGeom prst="rect">
              <a:avLst/>
            </a:prstGeom>
            <a:grp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C6E51">
                      <a:lumMod val="75000"/>
                    </a:srgbClr>
                  </a:solidFill>
                  <a:effectLst/>
                  <a:uLnTx/>
                  <a:uFillTx/>
                  <a:latin typeface="Arial" panose="020B0604020202020204" pitchFamily="34" charset="0"/>
                  <a:ea typeface="+mn-ea"/>
                  <a:cs typeface="Arial" panose="020B0604020202020204" pitchFamily="34" charset="0"/>
                </a:rPr>
                <a:t>Diệp lục</a:t>
              </a:r>
              <a:endParaRPr kumimoji="0" lang="vi-VN" sz="2000" b="1" i="0" u="none" strike="noStrike" kern="1200" cap="none" spc="0" normalizeH="0" baseline="0" noProof="0" dirty="0">
                <a:ln>
                  <a:noFill/>
                </a:ln>
                <a:solidFill>
                  <a:srgbClr val="FC6E51">
                    <a:lumMod val="75000"/>
                  </a:srgbClr>
                </a:solidFill>
                <a:effectLst/>
                <a:uLnTx/>
                <a:uFillTx/>
                <a:latin typeface="Arial"/>
                <a:ea typeface="+mn-ea"/>
                <a:cs typeface="+mn-cs"/>
              </a:endParaRPr>
            </a:p>
          </p:txBody>
        </p:sp>
      </p:grpSp>
    </p:spTree>
    <p:extLst>
      <p:ext uri="{BB962C8B-B14F-4D97-AF65-F5344CB8AC3E}">
        <p14:creationId xmlns:p14="http://schemas.microsoft.com/office/powerpoint/2010/main" val="11299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1066800" y="2286000"/>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A. </a:t>
            </a:r>
            <a:r>
              <a:rPr lang="vi-VN" sz="3200" b="1" dirty="0">
                <a:solidFill>
                  <a:srgbClr val="000000"/>
                </a:solidFill>
                <a:effectLst/>
                <a:latin typeface="Times New Roman" panose="02020603050405020304" pitchFamily="18" charset="0"/>
                <a:ea typeface=""/>
                <a:cs typeface="Times New Roman" panose="02020603050405020304" pitchFamily="18" charset="0"/>
              </a:rPr>
              <a:t>Tăng.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B. </a:t>
            </a:r>
            <a:r>
              <a:rPr lang="vi-VN" sz="3200" b="1" dirty="0">
                <a:solidFill>
                  <a:srgbClr val="000000"/>
                </a:solidFill>
                <a:effectLst/>
                <a:latin typeface="Times New Roman" panose="02020603050405020304" pitchFamily="18" charset="0"/>
                <a:ea typeface=""/>
                <a:cs typeface="Times New Roman" panose="02020603050405020304" pitchFamily="18" charset="0"/>
              </a:rPr>
              <a:t>Tăng 2 lần.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Giảm.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Giảm 2 lần.</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7</a:t>
            </a:r>
            <a:r>
              <a:rPr lang="vi-VN" sz="3200" b="1" dirty="0">
                <a:solidFill>
                  <a:srgbClr val="000000"/>
                </a:solidFill>
                <a:effectLst/>
                <a:latin typeface="Arial" panose="020B0604020202020204" pitchFamily="34" charset="0"/>
                <a:ea typeface=""/>
                <a:cs typeface="Times New Roman" panose="02020603050405020304" pitchFamily="18" charset="0"/>
              </a:rPr>
              <a:t>. Thông thường, khi hàm lượng khí CO</a:t>
            </a:r>
            <a:r>
              <a:rPr lang="vi-VN" sz="3200" b="1" baseline="-25000" dirty="0">
                <a:solidFill>
                  <a:srgbClr val="000000"/>
                </a:solidFill>
                <a:effectLst/>
                <a:latin typeface="Arial" panose="020B0604020202020204" pitchFamily="34" charset="0"/>
                <a:ea typeface=""/>
                <a:cs typeface="Times New Roman" panose="02020603050405020304" pitchFamily="18" charset="0"/>
              </a:rPr>
              <a:t>2</a:t>
            </a:r>
            <a:r>
              <a:rPr lang="vi-VN" sz="3200" b="1" dirty="0">
                <a:solidFill>
                  <a:srgbClr val="000000"/>
                </a:solidFill>
                <a:effectLst/>
                <a:latin typeface="Arial" panose="020B0604020202020204" pitchFamily="34" charset="0"/>
                <a:ea typeface=""/>
                <a:cs typeface="Times New Roman" panose="02020603050405020304" pitchFamily="18" charset="0"/>
              </a:rPr>
              <a:t> khuếch tán vào cây tăng thì hiệu quả quang hợp sẽ?</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1059873" y="2362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6040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A. </a:t>
            </a:r>
            <a:r>
              <a:rPr lang="vi-VN" sz="3200" b="1" dirty="0">
                <a:solidFill>
                  <a:srgbClr val="000000"/>
                </a:solidFill>
                <a:effectLst/>
                <a:latin typeface="Times New Roman" panose="02020603050405020304" pitchFamily="18" charset="0"/>
                <a:ea typeface=""/>
                <a:cs typeface="Times New Roman" panose="02020603050405020304" pitchFamily="18" charset="0"/>
              </a:rPr>
              <a:t>0.01%.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B. </a:t>
            </a:r>
            <a:r>
              <a:rPr lang="vi-VN" sz="3200" b="1" dirty="0">
                <a:solidFill>
                  <a:srgbClr val="000000"/>
                </a:solidFill>
                <a:effectLst/>
                <a:latin typeface="Times New Roman" panose="02020603050405020304" pitchFamily="18" charset="0"/>
                <a:ea typeface=""/>
                <a:cs typeface="Times New Roman" panose="02020603050405020304" pitchFamily="18" charset="0"/>
              </a:rPr>
              <a:t>0.1%.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0.02%.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0.2%.</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616352" y="512209"/>
            <a:ext cx="11065398"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8</a:t>
            </a:r>
            <a:r>
              <a:rPr lang="vi-VN" sz="3200" b="1" dirty="0">
                <a:solidFill>
                  <a:srgbClr val="000000"/>
                </a:solidFill>
                <a:effectLst/>
                <a:latin typeface="Arial" panose="020B0604020202020204" pitchFamily="34" charset="0"/>
                <a:ea typeface=""/>
                <a:cs typeface="Times New Roman" panose="02020603050405020304" pitchFamily="18" charset="0"/>
              </a:rPr>
              <a:t>. Nồng độ CO</a:t>
            </a:r>
            <a:r>
              <a:rPr lang="vi-VN" sz="3200" b="1" baseline="-25000" dirty="0">
                <a:solidFill>
                  <a:srgbClr val="000000"/>
                </a:solidFill>
                <a:effectLst/>
                <a:latin typeface="Arial" panose="020B0604020202020204" pitchFamily="34" charset="0"/>
                <a:ea typeface=""/>
                <a:cs typeface="Times New Roman" panose="02020603050405020304" pitchFamily="18" charset="0"/>
              </a:rPr>
              <a:t>2</a:t>
            </a:r>
            <a:r>
              <a:rPr lang="vi-VN" sz="3200" b="1" dirty="0">
                <a:solidFill>
                  <a:srgbClr val="000000"/>
                </a:solidFill>
                <a:effectLst/>
                <a:latin typeface="Arial" panose="020B0604020202020204" pitchFamily="34" charset="0"/>
                <a:ea typeface=""/>
                <a:cs typeface="Times New Roman" panose="02020603050405020304" pitchFamily="18" charset="0"/>
              </a:rPr>
              <a:t> tăng đến khoảng bao nhiêu phần trăm sẽ gây ngộ độc cây?</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38909" y="4623494"/>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003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544709" y="2203567"/>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187403"/>
            <a:ext cx="11897882" cy="3947684"/>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(1) Lợi ích; (2) CO</a:t>
            </a:r>
            <a:r>
              <a:rPr lang="vi-VN" sz="3200" b="1" baseline="-25000" dirty="0">
                <a:solidFill>
                  <a:srgbClr val="000000"/>
                </a:solidFill>
                <a:effectLst/>
                <a:latin typeface="Times New Roman" panose="02020603050405020304" pitchFamily="18" charset="0"/>
                <a:ea typeface=""/>
                <a:cs typeface="Times New Roman" panose="02020603050405020304" pitchFamily="18" charset="0"/>
              </a:rPr>
              <a:t>2</a:t>
            </a:r>
            <a:r>
              <a:rPr lang="vi-VN" sz="3200" b="1" dirty="0">
                <a:solidFill>
                  <a:srgbClr val="000000"/>
                </a:solidFill>
                <a:effectLst/>
                <a:latin typeface="Times New Roman" panose="02020603050405020304" pitchFamily="18" charset="0"/>
                <a:ea typeface=""/>
                <a:cs typeface="Times New Roman" panose="02020603050405020304" pitchFamily="18" charset="0"/>
              </a:rPr>
              <a:t>.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vi-VN" sz="3200" b="1" dirty="0">
                <a:solidFill>
                  <a:srgbClr val="000000"/>
                </a:solidFill>
                <a:effectLst/>
                <a:latin typeface="Times New Roman" panose="02020603050405020304" pitchFamily="18" charset="0"/>
                <a:ea typeface=""/>
                <a:cs typeface="Times New Roman" panose="02020603050405020304" pitchFamily="18" charset="0"/>
              </a:rPr>
              <a:t>(1) Lợi ích; (2) O</a:t>
            </a:r>
            <a:r>
              <a:rPr lang="vi-VN" sz="3200" b="1" baseline="-25000" dirty="0">
                <a:solidFill>
                  <a:srgbClr val="000000"/>
                </a:solidFill>
                <a:effectLst/>
                <a:latin typeface="Times New Roman" panose="02020603050405020304" pitchFamily="18" charset="0"/>
                <a:ea typeface=""/>
                <a:cs typeface="Times New Roman" panose="02020603050405020304" pitchFamily="18" charset="0"/>
              </a:rPr>
              <a:t>2</a:t>
            </a:r>
            <a:r>
              <a:rPr lang="vi-VN" sz="3200" b="1" dirty="0">
                <a:solidFill>
                  <a:srgbClr val="000000"/>
                </a:solidFill>
                <a:effectLst/>
                <a:latin typeface="Times New Roman" panose="02020603050405020304" pitchFamily="18" charset="0"/>
                <a:ea typeface=""/>
                <a:cs typeface="Times New Roman" panose="02020603050405020304" pitchFamily="18" charset="0"/>
              </a:rPr>
              <a:t>.</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(1) Tác hại; (2) CO</a:t>
            </a:r>
            <a:r>
              <a:rPr lang="vi-VN" sz="3200" b="1" baseline="-25000" dirty="0">
                <a:solidFill>
                  <a:srgbClr val="000000"/>
                </a:solidFill>
                <a:effectLst/>
                <a:latin typeface="Times New Roman" panose="02020603050405020304" pitchFamily="18" charset="0"/>
                <a:ea typeface=""/>
                <a:cs typeface="Times New Roman" panose="02020603050405020304" pitchFamily="18" charset="0"/>
              </a:rPr>
              <a:t>2</a:t>
            </a:r>
            <a:r>
              <a:rPr lang="vi-VN" sz="3200" b="1" dirty="0">
                <a:solidFill>
                  <a:srgbClr val="000000"/>
                </a:solidFill>
                <a:effectLst/>
                <a:latin typeface="Times New Roman" panose="02020603050405020304" pitchFamily="18" charset="0"/>
                <a:ea typeface=""/>
                <a:cs typeface="Times New Roman" panose="02020603050405020304" pitchFamily="18" charset="0"/>
              </a:rPr>
              <a:t>.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(1) Tác hại; (2) O</a:t>
            </a:r>
            <a:r>
              <a:rPr lang="vi-VN" sz="3200" b="1" baseline="-25000" dirty="0">
                <a:solidFill>
                  <a:srgbClr val="000000"/>
                </a:solidFill>
                <a:effectLst/>
                <a:latin typeface="Times New Roman" panose="02020603050405020304" pitchFamily="18" charset="0"/>
                <a:ea typeface=""/>
                <a:cs typeface="Times New Roman" panose="02020603050405020304" pitchFamily="18" charset="0"/>
              </a:rPr>
              <a:t>2</a:t>
            </a:r>
            <a:r>
              <a:rPr lang="vi-VN" sz="3200" b="1" dirty="0">
                <a:solidFill>
                  <a:srgbClr val="000000"/>
                </a:solidFill>
                <a:effectLst/>
                <a:latin typeface="Times New Roman" panose="02020603050405020304" pitchFamily="18" charset="0"/>
                <a:ea typeface=""/>
                <a:cs typeface="Times New Roman" panose="02020603050405020304" pitchFamily="18" charset="0"/>
              </a:rPr>
              <a:t>.</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373717" y="145249"/>
            <a:ext cx="11647291" cy="1724768"/>
          </a:xfrm>
          <a:prstGeom prst="rect">
            <a:avLst/>
          </a:prstGeom>
          <a:noFill/>
        </p:spPr>
        <p:txBody>
          <a:bodyPr wrap="square">
            <a:spAutoFit/>
          </a:bodyPr>
          <a:lstStyle/>
          <a:p>
            <a:pPr algn="just">
              <a:lnSpc>
                <a:spcPct val="130000"/>
              </a:lnSpc>
              <a:tabLst>
                <a:tab pos="180340" algn="l"/>
                <a:tab pos="1620520" algn="l"/>
                <a:tab pos="4860925" algn="l"/>
              </a:tabLst>
            </a:pPr>
            <a:r>
              <a:rPr lang="vi-VN" sz="2800" b="1" dirty="0">
                <a:solidFill>
                  <a:srgbClr val="000000"/>
                </a:solidFill>
                <a:effectLst/>
                <a:latin typeface="Arial" panose="020B0604020202020204" pitchFamily="34" charset="0"/>
                <a:ea typeface=""/>
                <a:cs typeface="Times New Roman" panose="02020603050405020304" pitchFamily="18" charset="0"/>
              </a:rPr>
              <a:t>Câu </a:t>
            </a:r>
            <a:r>
              <a:rPr lang="en-US" sz="2800" b="1" dirty="0">
                <a:solidFill>
                  <a:srgbClr val="000000"/>
                </a:solidFill>
                <a:effectLst/>
                <a:latin typeface="Arial" panose="020B0604020202020204" pitchFamily="34" charset="0"/>
                <a:ea typeface=""/>
                <a:cs typeface="Times New Roman" panose="02020603050405020304" pitchFamily="18" charset="0"/>
              </a:rPr>
              <a:t>9</a:t>
            </a:r>
            <a:r>
              <a:rPr lang="vi-VN" sz="2800" b="1" dirty="0">
                <a:solidFill>
                  <a:srgbClr val="000000"/>
                </a:solidFill>
                <a:effectLst/>
                <a:latin typeface="Arial" panose="020B0604020202020204" pitchFamily="34" charset="0"/>
                <a:ea typeface=""/>
                <a:cs typeface="Times New Roman" panose="02020603050405020304" pitchFamily="18" charset="0"/>
              </a:rPr>
              <a:t>. Quang hợp ở cây xanh mang lại rất nhiều.....(1).......cho môi trường tự nhiên và đời sống, nhờ có quang hợp mà cây có thể tạo ra khí........(2).........giúp cho hoạt động hô hấp diễn ra dễ dàng.</a:t>
            </a:r>
            <a:endParaRPr lang="en-US" sz="28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31982" y="3124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9102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605102" y="2091689"/>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marL="342900" indent="-342900" algn="just">
              <a:lnSpc>
                <a:spcPct val="130000"/>
              </a:lnSpc>
              <a:spcBef>
                <a:spcPts val="1200"/>
              </a:spcBef>
              <a:buAutoNum type="alphaUcPeriod"/>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 </a:t>
            </a:r>
            <a:r>
              <a:rPr lang="vi-VN" sz="3200" b="1" dirty="0">
                <a:solidFill>
                  <a:srgbClr val="000000"/>
                </a:solidFill>
                <a:effectLst/>
                <a:latin typeface="Times New Roman" panose="02020603050405020304" pitchFamily="18" charset="0"/>
                <a:ea typeface=""/>
                <a:cs typeface="Times New Roman" panose="02020603050405020304" pitchFamily="18" charset="0"/>
              </a:rPr>
              <a:t>Báo với lực lượng chức năng gần nhất.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marL="342900" indent="-342900" algn="just">
              <a:lnSpc>
                <a:spcPct val="130000"/>
              </a:lnSpc>
              <a:spcBef>
                <a:spcPts val="1200"/>
              </a:spcBef>
              <a:buAutoNum type="alphaUcPeriod"/>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 </a:t>
            </a:r>
            <a:r>
              <a:rPr lang="vi-VN" sz="3200" b="1" dirty="0">
                <a:solidFill>
                  <a:srgbClr val="000000"/>
                </a:solidFill>
                <a:effectLst/>
                <a:latin typeface="Times New Roman" panose="02020603050405020304" pitchFamily="18" charset="0"/>
                <a:ea typeface=""/>
                <a:cs typeface="Times New Roman" panose="02020603050405020304" pitchFamily="18" charset="0"/>
              </a:rPr>
              <a:t>Ngoảnh mặt làm ngơ.</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Tiếp tay cho họ.		</a:t>
            </a:r>
            <a:endParaRPr lang="en-US" sz="3200" b="1" dirty="0">
              <a:solidFill>
                <a:srgbClr val="000000"/>
              </a:solidFill>
              <a:effectLst/>
              <a:latin typeface="Times New Roman" panose="02020603050405020304" pitchFamily="18" charset="0"/>
              <a:ea typeface=""/>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Hoảng sợ, khóc òa lên. </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357850" y="351306"/>
            <a:ext cx="11476300"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10</a:t>
            </a:r>
            <a:r>
              <a:rPr lang="vi-VN" sz="3200" b="1" dirty="0">
                <a:solidFill>
                  <a:srgbClr val="000000"/>
                </a:solidFill>
                <a:effectLst/>
                <a:latin typeface="Arial" panose="020B0604020202020204" pitchFamily="34" charset="0"/>
                <a:ea typeface=""/>
                <a:cs typeface="Times New Roman" panose="02020603050405020304" pitchFamily="18" charset="0"/>
              </a:rPr>
              <a:t>. Là học sinh, em sẽ xử lí thế nào nếu gặp tình huống bắt gặp nhiều người chặt phá rừng bất hợp pháp?</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57382" y="2362200"/>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1522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140DE6-1845-4D23-B6D5-A10A9ADE8BD5}"/>
              </a:ext>
            </a:extLst>
          </p:cNvPr>
          <p:cNvSpPr/>
          <p:nvPr/>
        </p:nvSpPr>
        <p:spPr>
          <a:xfrm>
            <a:off x="410901" y="1981200"/>
            <a:ext cx="11476300" cy="32518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Rectangle 4">
            <a:extLst>
              <a:ext uri="{FF2B5EF4-FFF2-40B4-BE49-F238E27FC236}">
                <a16:creationId xmlns:a16="http://schemas.microsoft.com/office/drawing/2014/main" id="{44711BEE-8C1A-4987-8F7F-A31E051D7FFB}"/>
              </a:ext>
            </a:extLst>
          </p:cNvPr>
          <p:cNvSpPr/>
          <p:nvPr/>
        </p:nvSpPr>
        <p:spPr>
          <a:xfrm>
            <a:off x="605102" y="2091689"/>
            <a:ext cx="11476299" cy="325189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0AA49F89-C07C-4394-BAF0-4797F03946A2}"/>
              </a:ext>
            </a:extLst>
          </p:cNvPr>
          <p:cNvSpPr txBox="1"/>
          <p:nvPr/>
        </p:nvSpPr>
        <p:spPr>
          <a:xfrm>
            <a:off x="762000" y="2203567"/>
            <a:ext cx="11897882" cy="4445256"/>
          </a:xfrm>
          <a:prstGeom prst="rect">
            <a:avLst/>
          </a:prstGeom>
          <a:noFill/>
        </p:spPr>
        <p:txBody>
          <a:bodyPr wrap="square">
            <a:spAutoFit/>
          </a:bodyPr>
          <a:lstStyle/>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A. </a:t>
            </a:r>
            <a:r>
              <a:rPr lang="vi-VN" sz="3200" b="1" dirty="0">
                <a:solidFill>
                  <a:srgbClr val="000000"/>
                </a:solidFill>
                <a:effectLst/>
                <a:latin typeface="Times New Roman" panose="02020603050405020304" pitchFamily="18" charset="0"/>
                <a:ea typeface=""/>
                <a:cs typeface="Times New Roman" panose="02020603050405020304" pitchFamily="18" charset="0"/>
              </a:rPr>
              <a:t>Không làm gì cả.	</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B. </a:t>
            </a:r>
            <a:r>
              <a:rPr lang="vi-VN" sz="3200" b="1" dirty="0">
                <a:solidFill>
                  <a:srgbClr val="000000"/>
                </a:solidFill>
                <a:effectLst/>
                <a:latin typeface="Times New Roman" panose="02020603050405020304" pitchFamily="18" charset="0"/>
                <a:ea typeface=""/>
                <a:cs typeface="Times New Roman" panose="02020603050405020304" pitchFamily="18" charset="0"/>
              </a:rPr>
              <a:t>Tuyên truyền mọi người trồng nhiều cây xanh.</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C. </a:t>
            </a:r>
            <a:r>
              <a:rPr lang="vi-VN" sz="3200" b="1" dirty="0">
                <a:solidFill>
                  <a:srgbClr val="000000"/>
                </a:solidFill>
                <a:effectLst/>
                <a:latin typeface="Times New Roman" panose="02020603050405020304" pitchFamily="18" charset="0"/>
                <a:ea typeface=""/>
                <a:cs typeface="Times New Roman" panose="02020603050405020304" pitchFamily="18" charset="0"/>
              </a:rPr>
              <a:t>Tuyên truyền chặt phá rừng.</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30000"/>
              </a:lnSpc>
              <a:spcBef>
                <a:spcPts val="1200"/>
              </a:spcBef>
              <a:tabLst>
                <a:tab pos="180340" algn="l"/>
                <a:tab pos="1620520" algn="l"/>
                <a:tab pos="4860925" algn="l"/>
              </a:tabLst>
            </a:pPr>
            <a:r>
              <a:rPr lang="en-US" sz="3200" b="1" dirty="0">
                <a:solidFill>
                  <a:srgbClr val="000000"/>
                </a:solidFill>
                <a:effectLst/>
                <a:latin typeface="Times New Roman" panose="02020603050405020304" pitchFamily="18" charset="0"/>
                <a:ea typeface=""/>
                <a:cs typeface="Times New Roman" panose="02020603050405020304" pitchFamily="18" charset="0"/>
              </a:rPr>
              <a:t>D. </a:t>
            </a:r>
            <a:r>
              <a:rPr lang="vi-VN" sz="3200" b="1" dirty="0">
                <a:solidFill>
                  <a:srgbClr val="000000"/>
                </a:solidFill>
                <a:effectLst/>
                <a:latin typeface="Times New Roman" panose="02020603050405020304" pitchFamily="18" charset="0"/>
                <a:ea typeface=""/>
                <a:cs typeface="Times New Roman" panose="02020603050405020304" pitchFamily="18" charset="0"/>
              </a:rPr>
              <a:t>Tiếp tay với lâm tặc.</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10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9Slide03 Quicksand" panose="00000500000000000000" pitchFamily="2"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C31C3EF-FC35-4666-BB40-8EF9BCF912E8}"/>
              </a:ext>
            </a:extLst>
          </p:cNvPr>
          <p:cNvSpPr txBox="1"/>
          <p:nvPr/>
        </p:nvSpPr>
        <p:spPr>
          <a:xfrm>
            <a:off x="357850" y="351306"/>
            <a:ext cx="11476300" cy="1317797"/>
          </a:xfrm>
          <a:prstGeom prst="rect">
            <a:avLst/>
          </a:prstGeom>
          <a:noFill/>
        </p:spPr>
        <p:txBody>
          <a:bodyPr wrap="square">
            <a:spAutoFit/>
          </a:bodyPr>
          <a:lstStyle/>
          <a:p>
            <a:pPr algn="just">
              <a:lnSpc>
                <a:spcPct val="130000"/>
              </a:lnSpc>
              <a:tabLst>
                <a:tab pos="180340" algn="l"/>
                <a:tab pos="1620520" algn="l"/>
                <a:tab pos="4860925" algn="l"/>
              </a:tabLst>
            </a:pPr>
            <a:r>
              <a:rPr lang="vi-VN" sz="3200" b="1" dirty="0">
                <a:solidFill>
                  <a:srgbClr val="000000"/>
                </a:solidFill>
                <a:effectLst/>
                <a:latin typeface="Arial" panose="020B0604020202020204" pitchFamily="34" charset="0"/>
                <a:ea typeface=""/>
                <a:cs typeface="Times New Roman" panose="02020603050405020304" pitchFamily="18" charset="0"/>
              </a:rPr>
              <a:t>Câu </a:t>
            </a:r>
            <a:r>
              <a:rPr lang="en-US" sz="3200" b="1" dirty="0">
                <a:solidFill>
                  <a:srgbClr val="000000"/>
                </a:solidFill>
                <a:effectLst/>
                <a:latin typeface="Arial" panose="020B0604020202020204" pitchFamily="34" charset="0"/>
                <a:ea typeface=""/>
                <a:cs typeface="Times New Roman" panose="02020603050405020304" pitchFamily="18" charset="0"/>
              </a:rPr>
              <a:t>11</a:t>
            </a:r>
            <a:r>
              <a:rPr lang="vi-VN" sz="3200" b="1" dirty="0">
                <a:solidFill>
                  <a:srgbClr val="000000"/>
                </a:solidFill>
                <a:effectLst/>
                <a:latin typeface="Arial" panose="020B0604020202020204" pitchFamily="34" charset="0"/>
                <a:ea typeface=""/>
                <a:cs typeface="Times New Roman" panose="02020603050405020304" pitchFamily="18" charset="0"/>
              </a:rPr>
              <a:t>. Là học sinh, em cần làm gì để góp phần bảo vệ cây xanh, bảo vệ lá phổi chung của thế giới?</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2" name="Oval 1">
            <a:extLst>
              <a:ext uri="{FF2B5EF4-FFF2-40B4-BE49-F238E27FC236}">
                <a16:creationId xmlns:a16="http://schemas.microsoft.com/office/drawing/2014/main" id="{3FACEA1B-693B-5157-E8AB-2E139DD175C1}"/>
              </a:ext>
            </a:extLst>
          </p:cNvPr>
          <p:cNvSpPr/>
          <p:nvPr/>
        </p:nvSpPr>
        <p:spPr>
          <a:xfrm>
            <a:off x="762000" y="3078018"/>
            <a:ext cx="609600" cy="609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1073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9AB6168-CF9C-4119-A91D-87BDEB3609C2}"/>
              </a:ext>
            </a:extLst>
          </p:cNvPr>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56FA17F-EF75-448B-AAEA-FF167B24E749}"/>
              </a:ext>
            </a:extLst>
          </p:cNvPr>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1BED0B-F6B9-4F33-AB7A-6DD97376E19E}"/>
              </a:ext>
            </a:extLst>
          </p:cNvPr>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9DC3B9-7315-4161-98E6-13D43BB0CA06}"/>
              </a:ext>
            </a:extLst>
          </p:cNvPr>
          <p:cNvSpPr txBox="1"/>
          <p:nvPr/>
        </p:nvSpPr>
        <p:spPr>
          <a:xfrm>
            <a:off x="131870" y="717073"/>
            <a:ext cx="11928265" cy="1902765"/>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CẢM ƠN CÁC THẦY CÔ VÀ CÁC EM</a:t>
            </a:r>
          </a:p>
          <a:p>
            <a:pPr algn="ctr">
              <a:lnSpc>
                <a:spcPct val="120000"/>
              </a:lnSpc>
            </a:pPr>
            <a:r>
              <a:rPr lang="en-US" sz="5400" b="1">
                <a:solidFill>
                  <a:schemeClr val="accent6">
                    <a:lumMod val="50000"/>
                  </a:schemeClr>
                </a:solidFill>
              </a:rPr>
              <a:t> HỌC SINH ĐÃ </a:t>
            </a:r>
            <a:r>
              <a:rPr lang="en-US" sz="5400" b="1" dirty="0">
                <a:solidFill>
                  <a:schemeClr val="accent6">
                    <a:lumMod val="50000"/>
                  </a:schemeClr>
                </a:solidFill>
              </a:rPr>
              <a:t>CHÚ Ý LẮNG NGHE</a:t>
            </a:r>
          </a:p>
        </p:txBody>
      </p:sp>
      <p:pic>
        <p:nvPicPr>
          <p:cNvPr id="2050" name="Picture 2" descr="Plant GIFs - Get the best GIF on GIPHY">
            <a:extLst>
              <a:ext uri="{FF2B5EF4-FFF2-40B4-BE49-F238E27FC236}">
                <a16:creationId xmlns:a16="http://schemas.microsoft.com/office/drawing/2014/main" id="{4CFB69AF-A468-4317-A569-099D4915A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 GIFs - Get the best GIF on GIPHY">
            <a:extLst>
              <a:ext uri="{FF2B5EF4-FFF2-40B4-BE49-F238E27FC236}">
                <a16:creationId xmlns:a16="http://schemas.microsoft.com/office/drawing/2014/main" id="{FBD509D9-A9A4-4D40-8733-747834D83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70155" y="3048000"/>
            <a:ext cx="2369444" cy="3456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s Png posted by Sarah Johnson">
            <a:extLst>
              <a:ext uri="{FF2B5EF4-FFF2-40B4-BE49-F238E27FC236}">
                <a16:creationId xmlns:a16="http://schemas.microsoft.com/office/drawing/2014/main" id="{512FC1EF-2457-46F3-948D-E64704F8F3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3141583"/>
            <a:ext cx="3276600" cy="326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38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A962A-18A3-493D-ACDD-C7A3A8C503F2}"/>
              </a:ext>
            </a:extLst>
          </p:cNvPr>
          <p:cNvPicPr>
            <a:picLocks noChangeAspect="1"/>
          </p:cNvPicPr>
          <p:nvPr/>
        </p:nvPicPr>
        <p:blipFill rotWithShape="1">
          <a:blip r:embed="rId2">
            <a:extLst>
              <a:ext uri="{28A0092B-C50C-407E-A947-70E740481C1C}">
                <a14:useLocalDpi xmlns:a14="http://schemas.microsoft.com/office/drawing/2010/main" val="0"/>
              </a:ext>
            </a:extLst>
          </a:blip>
          <a:srcRect b="20432"/>
          <a:stretch/>
        </p:blipFill>
        <p:spPr>
          <a:xfrm>
            <a:off x="0" y="-1"/>
            <a:ext cx="12192000" cy="6858001"/>
          </a:xfrm>
          <a:prstGeom prst="rect">
            <a:avLst/>
          </a:prstGeom>
        </p:spPr>
      </p:pic>
      <p:sp>
        <p:nvSpPr>
          <p:cNvPr id="9" name="Rectangle 8">
            <a:extLst>
              <a:ext uri="{FF2B5EF4-FFF2-40B4-BE49-F238E27FC236}">
                <a16:creationId xmlns:a16="http://schemas.microsoft.com/office/drawing/2014/main" id="{97DFCAE0-71AC-49D7-ADEB-23294339850E}"/>
              </a:ext>
            </a:extLst>
          </p:cNvPr>
          <p:cNvSpPr/>
          <p:nvPr/>
        </p:nvSpPr>
        <p:spPr>
          <a:xfrm>
            <a:off x="8218713" y="28194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Ánh sáng</a:t>
            </a:r>
          </a:p>
        </p:txBody>
      </p:sp>
      <p:sp>
        <p:nvSpPr>
          <p:cNvPr id="10" name="Rectangle 9">
            <a:extLst>
              <a:ext uri="{FF2B5EF4-FFF2-40B4-BE49-F238E27FC236}">
                <a16:creationId xmlns:a16="http://schemas.microsoft.com/office/drawing/2014/main" id="{9B3EA76D-DD40-4AB4-A0FD-997400EFAFDD}"/>
              </a:ext>
            </a:extLst>
          </p:cNvPr>
          <p:cNvSpPr/>
          <p:nvPr/>
        </p:nvSpPr>
        <p:spPr>
          <a:xfrm>
            <a:off x="758373" y="25908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Nước</a:t>
            </a:r>
          </a:p>
        </p:txBody>
      </p:sp>
      <p:sp>
        <p:nvSpPr>
          <p:cNvPr id="11" name="Rectangle 10">
            <a:extLst>
              <a:ext uri="{FF2B5EF4-FFF2-40B4-BE49-F238E27FC236}">
                <a16:creationId xmlns:a16="http://schemas.microsoft.com/office/drawing/2014/main" id="{A0FDACE6-2C60-4E51-9EBC-72CE1B2C6A72}"/>
              </a:ext>
            </a:extLst>
          </p:cNvPr>
          <p:cNvSpPr/>
          <p:nvPr/>
        </p:nvSpPr>
        <p:spPr>
          <a:xfrm>
            <a:off x="822234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Nhiệt độ</a:t>
            </a:r>
          </a:p>
        </p:txBody>
      </p:sp>
      <p:sp>
        <p:nvSpPr>
          <p:cNvPr id="12" name="Rectangle 11">
            <a:extLst>
              <a:ext uri="{FF2B5EF4-FFF2-40B4-BE49-F238E27FC236}">
                <a16:creationId xmlns:a16="http://schemas.microsoft.com/office/drawing/2014/main" id="{B0338629-F9A4-415F-8256-566B44061A83}"/>
              </a:ext>
            </a:extLst>
          </p:cNvPr>
          <p:cNvSpPr/>
          <p:nvPr/>
        </p:nvSpPr>
        <p:spPr>
          <a:xfrm>
            <a:off x="758373" y="4267200"/>
            <a:ext cx="3214914" cy="762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Carbon dioxide</a:t>
            </a:r>
          </a:p>
        </p:txBody>
      </p:sp>
    </p:spTree>
    <p:extLst>
      <p:ext uri="{BB962C8B-B14F-4D97-AF65-F5344CB8AC3E}">
        <p14:creationId xmlns:p14="http://schemas.microsoft.com/office/powerpoint/2010/main" val="60967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reen leaf circle Royalty Free Vector Image - VectorStock">
            <a:extLst>
              <a:ext uri="{FF2B5EF4-FFF2-40B4-BE49-F238E27FC236}">
                <a16:creationId xmlns:a16="http://schemas.microsoft.com/office/drawing/2014/main" id="{EE90A21F-718C-4FD6-929A-9F14A68708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074"/>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3976DBD-2F5F-4AED-997C-5C5BF30E3414}"/>
              </a:ext>
            </a:extLst>
          </p:cNvPr>
          <p:cNvSpPr txBox="1"/>
          <p:nvPr/>
        </p:nvSpPr>
        <p:spPr>
          <a:xfrm>
            <a:off x="533400" y="325513"/>
            <a:ext cx="343043"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92D6C">
                    <a:lumMod val="50000"/>
                  </a:srgbClr>
                </a:solidFill>
                <a:effectLst/>
                <a:uLnTx/>
                <a:uFillTx/>
                <a:latin typeface="Arial"/>
                <a:ea typeface="+mn-ea"/>
                <a:cs typeface="+mn-cs"/>
              </a:rPr>
              <a:t>1</a:t>
            </a:r>
          </a:p>
        </p:txBody>
      </p:sp>
      <p:sp>
        <p:nvSpPr>
          <p:cNvPr id="37" name="TextBox 36">
            <a:extLst>
              <a:ext uri="{FF2B5EF4-FFF2-40B4-BE49-F238E27FC236}">
                <a16:creationId xmlns:a16="http://schemas.microsoft.com/office/drawing/2014/main" id="{C4A6EB67-8FF8-44C2-B33D-DEE55E6615F5}"/>
              </a:ext>
            </a:extLst>
          </p:cNvPr>
          <p:cNvSpPr txBox="1"/>
          <p:nvPr/>
        </p:nvSpPr>
        <p:spPr>
          <a:xfrm>
            <a:off x="1371600" y="426534"/>
            <a:ext cx="1865895" cy="536622"/>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ea typeface="+mn-ea"/>
                <a:cs typeface="+mn-cs"/>
              </a:rPr>
              <a:t>Ánh sáng</a:t>
            </a:r>
          </a:p>
        </p:txBody>
      </p:sp>
      <p:grpSp>
        <p:nvGrpSpPr>
          <p:cNvPr id="34" name="Group 33">
            <a:extLst>
              <a:ext uri="{FF2B5EF4-FFF2-40B4-BE49-F238E27FC236}">
                <a16:creationId xmlns:a16="http://schemas.microsoft.com/office/drawing/2014/main" id="{1290E670-63E4-4341-95EE-AEF5E82CE8E5}"/>
              </a:ext>
            </a:extLst>
          </p:cNvPr>
          <p:cNvGrpSpPr/>
          <p:nvPr/>
        </p:nvGrpSpPr>
        <p:grpSpPr>
          <a:xfrm>
            <a:off x="704921" y="1227252"/>
            <a:ext cx="11187846" cy="1339597"/>
            <a:chOff x="430873" y="1159243"/>
            <a:chExt cx="11187846" cy="1339597"/>
          </a:xfrm>
        </p:grpSpPr>
        <p:sp>
          <p:nvSpPr>
            <p:cNvPr id="36" name="TextBox 35">
              <a:extLst>
                <a:ext uri="{FF2B5EF4-FFF2-40B4-BE49-F238E27FC236}">
                  <a16:creationId xmlns:a16="http://schemas.microsoft.com/office/drawing/2014/main" id="{7AFF59E8-628E-4A6E-990B-A63F8F93A303}"/>
                </a:ext>
              </a:extLst>
            </p:cNvPr>
            <p:cNvSpPr txBox="1"/>
            <p:nvPr/>
          </p:nvSpPr>
          <p:spPr>
            <a:xfrm>
              <a:off x="1478552" y="1159243"/>
              <a:ext cx="10140167" cy="1339597"/>
            </a:xfrm>
            <a:prstGeom prst="rect">
              <a:avLst/>
            </a:prstGeom>
            <a:noFill/>
          </p:spPr>
          <p:txBody>
            <a:bodyPr wrap="square" lIns="0" tIns="0" rIns="0" bIns="0"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trực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lang="en-US" sz="2400" dirty="0">
                  <a:solidFill>
                    <a:prstClr val="black"/>
                  </a:solidFill>
                  <a:latin typeface="Arial" panose="020B0604020202020204" pitchFamily="34" charset="0"/>
                  <a:cs typeface="Arial" panose="020B0604020202020204" pitchFamily="34" charset="0"/>
                </a:rPr>
                <a:t>g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2400" dirty="0" err="1">
                  <a:solidFill>
                    <a:prstClr val="black"/>
                  </a:solidFill>
                  <a:latin typeface="Arial" panose="020B0604020202020204" pitchFamily="34" charset="0"/>
                  <a:cs typeface="Arial" panose="020B0604020202020204" pitchFamily="34" charset="0"/>
                </a:rPr>
                <a:t>Cường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ánh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sáng</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mạnh</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hoặc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yếu</a:t>
              </a:r>
              <a:r>
                <a:rPr lang="en-US" sz="2400" b="1" dirty="0">
                  <a:solidFill>
                    <a:srgbClr val="C00000"/>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có</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thể</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làm</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quang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hợp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của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cây</a:t>
              </a:r>
              <a:r>
                <a:rPr lang="en-US" sz="2400" dirty="0">
                  <a:solidFill>
                    <a:prstClr val="black"/>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tăng</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lên</a:t>
              </a:r>
              <a:r>
                <a:rPr lang="en-US" sz="2400" b="1" dirty="0">
                  <a:solidFill>
                    <a:srgbClr val="C00000"/>
                  </a:solidFill>
                  <a:latin typeface="Arial" panose="020B0604020202020204" pitchFamily="34" charset="0"/>
                  <a:cs typeface="Arial" panose="020B0604020202020204" pitchFamily="34" charset="0"/>
                </a:rPr>
                <a:t> hay </a:t>
              </a:r>
              <a:r>
                <a:rPr lang="en-US" sz="2400" b="1" dirty="0" err="1">
                  <a:solidFill>
                    <a:srgbClr val="C00000"/>
                  </a:solidFill>
                  <a:latin typeface="Arial" panose="020B0604020202020204" pitchFamily="34" charset="0"/>
                  <a:cs typeface="Arial" panose="020B0604020202020204" pitchFamily="34" charset="0"/>
                </a:rPr>
                <a:t>giảm</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đi</a:t>
              </a:r>
              <a:r>
                <a:rPr lang="en-US" sz="2400" dirty="0">
                  <a:solidFill>
                    <a:prstClr val="black"/>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38" name="Picture 2" descr="Leaf icon image Royalty Free Vector Image - VectorStock">
              <a:extLst>
                <a:ext uri="{FF2B5EF4-FFF2-40B4-BE49-F238E27FC236}">
                  <a16:creationId xmlns:a16="http://schemas.microsoft.com/office/drawing/2014/main" id="{11FB91A8-3E57-4CF4-B1B3-00225080FD0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b="11667"/>
            <a:stretch/>
          </p:blipFill>
          <p:spPr bwMode="auto">
            <a:xfrm>
              <a:off x="430873" y="1197856"/>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UỘC SỐNG HẠNH PHÚC HƠN NHỜ ÁNH SÁNG MẶT TRỜI - THANH LAM TÔN - TẤM ỐP TÔN  3D - LAM CHẮN NẮNG - TRANG TRÍ">
            <a:extLst>
              <a:ext uri="{FF2B5EF4-FFF2-40B4-BE49-F238E27FC236}">
                <a16:creationId xmlns:a16="http://schemas.microsoft.com/office/drawing/2014/main" id="{072070AE-6300-2F9E-4F32-08FCD54E6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95600"/>
            <a:ext cx="800656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3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afVTI">
  <a:themeElements>
    <a:clrScheme name="AnalogousFromLightSeedLeftStep">
      <a:dk1>
        <a:srgbClr val="000000"/>
      </a:dk1>
      <a:lt1>
        <a:srgbClr val="FFFFFF"/>
      </a:lt1>
      <a:dk2>
        <a:srgbClr val="223A3C"/>
      </a:dk2>
      <a:lt2>
        <a:srgbClr val="E8E8E2"/>
      </a:lt2>
      <a:accent1>
        <a:srgbClr val="969AC6"/>
      </a:accent1>
      <a:accent2>
        <a:srgbClr val="7F9CBA"/>
      </a:accent2>
      <a:accent3>
        <a:srgbClr val="84ABAF"/>
      </a:accent3>
      <a:accent4>
        <a:srgbClr val="78B09E"/>
      </a:accent4>
      <a:accent5>
        <a:srgbClr val="84AE8E"/>
      </a:accent5>
      <a:accent6>
        <a:srgbClr val="82B179"/>
      </a:accent6>
      <a:hlink>
        <a:srgbClr val="898453"/>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3.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ience Subject for Middle School - 7th Grade: Earth's Water by Slidesgo">
  <a:themeElements>
    <a:clrScheme name="Simple Light">
      <a:dk1>
        <a:srgbClr val="540201"/>
      </a:dk1>
      <a:lt1>
        <a:srgbClr val="004248"/>
      </a:lt1>
      <a:dk2>
        <a:srgbClr val="00843E"/>
      </a:dk2>
      <a:lt2>
        <a:srgbClr val="00A957"/>
      </a:lt2>
      <a:accent1>
        <a:srgbClr val="0097A9"/>
      </a:accent1>
      <a:accent2>
        <a:srgbClr val="4AC4D5"/>
      </a:accent2>
      <a:accent3>
        <a:srgbClr val="FFAC00"/>
      </a:accent3>
      <a:accent4>
        <a:srgbClr val="FFC600"/>
      </a:accent4>
      <a:accent5>
        <a:srgbClr val="DBB691"/>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4132</TotalTime>
  <Words>4491</Words>
  <Application>Microsoft Office PowerPoint</Application>
  <PresentationFormat>Widescreen</PresentationFormat>
  <Paragraphs>378</Paragraphs>
  <Slides>75</Slides>
  <Notes>29</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75</vt:i4>
      </vt:variant>
    </vt:vector>
  </HeadingPairs>
  <TitlesOfParts>
    <vt:vector size="105" baseType="lpstr">
      <vt:lpstr>#9Slide02 Noi dung dai</vt:lpstr>
      <vt:lpstr>#9Slide02 Tieu de dai</vt:lpstr>
      <vt:lpstr>#9Slide03 AllRoundGothic</vt:lpstr>
      <vt:lpstr>#9Slide03 Quicksand</vt:lpstr>
      <vt:lpstr>#9Slide05 Angelline</vt:lpstr>
      <vt:lpstr>Arial</vt:lpstr>
      <vt:lpstr>Arial</vt:lpstr>
      <vt:lpstr>Avenir Next LT Pro Light</vt:lpstr>
      <vt:lpstr>Bebas Neue</vt:lpstr>
      <vt:lpstr>Cabin</vt:lpstr>
      <vt:lpstr>Calibri</vt:lpstr>
      <vt:lpstr>Calibri Light</vt:lpstr>
      <vt:lpstr>Courier New</vt:lpstr>
      <vt:lpstr>Didact Gothic</vt:lpstr>
      <vt:lpstr>Open Sans</vt:lpstr>
      <vt:lpstr>OpenSans</vt:lpstr>
      <vt:lpstr>Roboto</vt:lpstr>
      <vt:lpstr>Roboto Condensed Light</vt:lpstr>
      <vt:lpstr>Rockwell Nova Light</vt:lpstr>
      <vt:lpstr>Times New Roman</vt:lpstr>
      <vt:lpstr>Wingdings</vt:lpstr>
      <vt:lpstr>Office Theme</vt:lpstr>
      <vt:lpstr>LeafVTI</vt:lpstr>
      <vt:lpstr>1_Office Theme</vt:lpstr>
      <vt:lpstr>Science Subject for Middle School - 7th Grade: Earth's Water by Slidesgo</vt:lpstr>
      <vt:lpstr>2_Office Theme</vt:lpstr>
      <vt:lpstr>3_Office Theme</vt:lpstr>
      <vt:lpstr>4_Office Theme</vt:lpstr>
      <vt:lpstr>Thiết kế Tùy chỉnh</vt:lpstr>
      <vt:lpstr>5_Office Theme</vt:lpstr>
      <vt:lpstr>PowerPoint Presentation</vt:lpstr>
      <vt:lpstr>PowerPoint Presentation</vt:lpstr>
      <vt:lpstr>MỘT SỐ YẾU TỐ ẢNH HƯỞNG ĐẾN QUANG HỢP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VŨ NGỌC QUANG</cp:lastModifiedBy>
  <cp:revision>104</cp:revision>
  <dcterms:created xsi:type="dcterms:W3CDTF">2022-04-25T03:52:09Z</dcterms:created>
  <dcterms:modified xsi:type="dcterms:W3CDTF">2023-02-06T12:22:05Z</dcterms:modified>
  <cp:category>9Slide.vn</cp:category>
  <cp:contentStatus>9Slide</cp:contentStatus>
</cp:coreProperties>
</file>